
<file path=[Content_Types].xml><?xml version="1.0" encoding="utf-8"?>
<Types xmlns="http://schemas.openxmlformats.org/package/2006/content-types">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4"/>
  </p:sldMasterIdLst>
  <p:notesMasterIdLst>
    <p:notesMasterId r:id="rId18"/>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Lst>
  <p:sldSz cx="12192000"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19" roundtripDataSignature="AMtx7mhXVUJIpytUq2g+0cZG6eEACdvmaA=="/>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5" d="100"/>
          <a:sy n="65" d="100"/>
        </p:scale>
        <p:origin x="1062"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ableStyles" Target="tableStyles.xml"/><Relationship Id="rId10" Type="http://schemas.openxmlformats.org/officeDocument/2006/relationships/slide" Target="slides/slide6.xml"/><Relationship Id="rId19" Type="http://customschemas.google.com/relationships/presentationmetadata" Target="metadata"/><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L="914400" marR="0" lvl="1"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2pPr>
            <a:lvl3pPr marL="1371600" marR="0" lvl="2"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3pPr>
            <a:lvl4pPr marL="1828800" marR="0" lvl="3"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4pPr>
            <a:lvl5pPr marL="2286000" marR="0" lvl="4"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5pPr>
            <a:lvl6pPr marL="2743200" marR="0" lvl="5"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6pPr>
            <a:lvl7pPr marL="3200400" marR="0" lvl="6"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7pPr>
            <a:lvl8pPr marL="3657600" marR="0" lvl="7"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8pPr>
            <a:lvl9pPr marL="4114800" marR="0" lvl="8"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en-GB"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3"/>
        <p:cNvGrpSpPr/>
        <p:nvPr/>
      </p:nvGrpSpPr>
      <p:grpSpPr>
        <a:xfrm>
          <a:off x="0" y="0"/>
          <a:ext cx="0" cy="0"/>
          <a:chOff x="0" y="0"/>
          <a:chExt cx="0" cy="0"/>
        </a:xfrm>
      </p:grpSpPr>
      <p:sp>
        <p:nvSpPr>
          <p:cNvPr id="94" name="Google Shape;94;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95" name="Google Shape;95;p1: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96" name="Google Shape;96;p1: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400"/>
              <a:buFont typeface="Arial"/>
              <a:buNone/>
            </a:pPr>
            <a:fld id="{00000000-1234-1234-1234-123412341234}" type="slidenum">
              <a:rPr lang="en-GB"/>
              <a:t>1</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1"/>
        <p:cNvGrpSpPr/>
        <p:nvPr/>
      </p:nvGrpSpPr>
      <p:grpSpPr>
        <a:xfrm>
          <a:off x="0" y="0"/>
          <a:ext cx="0" cy="0"/>
          <a:chOff x="0" y="0"/>
          <a:chExt cx="0" cy="0"/>
        </a:xfrm>
      </p:grpSpPr>
      <p:sp>
        <p:nvSpPr>
          <p:cNvPr id="102" name="Google Shape;102;p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03" name="Google Shape;103;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8"/>
        <p:cNvGrpSpPr/>
        <p:nvPr/>
      </p:nvGrpSpPr>
      <p:grpSpPr>
        <a:xfrm>
          <a:off x="0" y="0"/>
          <a:ext cx="0" cy="0"/>
          <a:chOff x="0" y="0"/>
          <a:chExt cx="0" cy="0"/>
        </a:xfrm>
      </p:grpSpPr>
      <p:sp>
        <p:nvSpPr>
          <p:cNvPr id="109" name="Google Shape;109;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10" name="Google Shape;110;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5"/>
        <p:cNvGrpSpPr/>
        <p:nvPr/>
      </p:nvGrpSpPr>
      <p:grpSpPr>
        <a:xfrm>
          <a:off x="0" y="0"/>
          <a:ext cx="0" cy="0"/>
          <a:chOff x="0" y="0"/>
          <a:chExt cx="0" cy="0"/>
        </a:xfrm>
      </p:grpSpPr>
      <p:sp>
        <p:nvSpPr>
          <p:cNvPr id="116" name="Google Shape;116;p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17" name="Google Shape;117;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3"/>
        <p:cNvGrpSpPr/>
        <p:nvPr/>
      </p:nvGrpSpPr>
      <p:grpSpPr>
        <a:xfrm>
          <a:off x="0" y="0"/>
          <a:ext cx="0" cy="0"/>
          <a:chOff x="0" y="0"/>
          <a:chExt cx="0" cy="0"/>
        </a:xfrm>
      </p:grpSpPr>
      <p:sp>
        <p:nvSpPr>
          <p:cNvPr id="124" name="Google Shape;124;p5: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25" name="Google Shape;125;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8"/>
        <p:cNvGrpSpPr/>
        <p:nvPr/>
      </p:nvGrpSpPr>
      <p:grpSpPr>
        <a:xfrm>
          <a:off x="0" y="0"/>
          <a:ext cx="0" cy="0"/>
          <a:chOff x="0" y="0"/>
          <a:chExt cx="0" cy="0"/>
        </a:xfrm>
      </p:grpSpPr>
      <p:sp>
        <p:nvSpPr>
          <p:cNvPr id="129" name="Google Shape;129;p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0" name="Google Shape;130;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6"/>
        <p:cNvGrpSpPr/>
        <p:nvPr/>
      </p:nvGrpSpPr>
      <p:grpSpPr>
        <a:xfrm>
          <a:off x="0" y="0"/>
          <a:ext cx="0" cy="0"/>
          <a:chOff x="0" y="0"/>
          <a:chExt cx="0" cy="0"/>
        </a:xfrm>
      </p:grpSpPr>
      <p:sp>
        <p:nvSpPr>
          <p:cNvPr id="137" name="Google Shape;137;p7: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8" name="Google Shape;138;p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4"/>
        <p:cNvGrpSpPr/>
        <p:nvPr/>
      </p:nvGrpSpPr>
      <p:grpSpPr>
        <a:xfrm>
          <a:off x="0" y="0"/>
          <a:ext cx="0" cy="0"/>
          <a:chOff x="0" y="0"/>
          <a:chExt cx="0" cy="0"/>
        </a:xfrm>
      </p:grpSpPr>
      <p:sp>
        <p:nvSpPr>
          <p:cNvPr id="145" name="Google Shape;145;p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46" name="Google Shape;146;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0"/>
        <p:cNvGrpSpPr/>
        <p:nvPr/>
      </p:nvGrpSpPr>
      <p:grpSpPr>
        <a:xfrm>
          <a:off x="0" y="0"/>
          <a:ext cx="0" cy="0"/>
          <a:chOff x="0" y="0"/>
          <a:chExt cx="0" cy="0"/>
        </a:xfrm>
      </p:grpSpPr>
      <p:sp>
        <p:nvSpPr>
          <p:cNvPr id="151" name="Google Shape;151;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52" name="Google Shape;152;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7"/>
        <p:cNvGrpSpPr/>
        <p:nvPr/>
      </p:nvGrpSpPr>
      <p:grpSpPr>
        <a:xfrm>
          <a:off x="0" y="0"/>
          <a:ext cx="0" cy="0"/>
          <a:chOff x="0" y="0"/>
          <a:chExt cx="0" cy="0"/>
        </a:xfrm>
      </p:grpSpPr>
      <p:sp>
        <p:nvSpPr>
          <p:cNvPr id="158" name="Google Shape;158;p10: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59" name="Google Shape;159;p1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8"/>
        <p:cNvGrpSpPr/>
        <p:nvPr/>
      </p:nvGrpSpPr>
      <p:grpSpPr>
        <a:xfrm>
          <a:off x="0" y="0"/>
          <a:ext cx="0" cy="0"/>
          <a:chOff x="0" y="0"/>
          <a:chExt cx="0" cy="0"/>
        </a:xfrm>
      </p:grpSpPr>
      <p:sp>
        <p:nvSpPr>
          <p:cNvPr id="169" name="Google Shape;169;p1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70" name="Google Shape;170;p1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1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76" name="Google Shape;176;p1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2"/>
        <p:cNvGrpSpPr/>
        <p:nvPr/>
      </p:nvGrpSpPr>
      <p:grpSpPr>
        <a:xfrm>
          <a:off x="0" y="0"/>
          <a:ext cx="0" cy="0"/>
          <a:chOff x="0" y="0"/>
          <a:chExt cx="0" cy="0"/>
        </a:xfrm>
      </p:grpSpPr>
      <p:sp>
        <p:nvSpPr>
          <p:cNvPr id="183" name="Google Shape;183;p1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84" name="Google Shape;184;p1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5"/>
        <p:cNvGrpSpPr/>
        <p:nvPr/>
      </p:nvGrpSpPr>
      <p:grpSpPr>
        <a:xfrm>
          <a:off x="0" y="0"/>
          <a:ext cx="0" cy="0"/>
          <a:chOff x="0" y="0"/>
          <a:chExt cx="0" cy="0"/>
        </a:xfrm>
      </p:grpSpPr>
      <p:sp>
        <p:nvSpPr>
          <p:cNvPr id="16" name="Google Shape;16;p15"/>
          <p:cNvSpPr/>
          <p:nvPr/>
        </p:nvSpPr>
        <p:spPr>
          <a:xfrm>
            <a:off x="0" y="0"/>
            <a:ext cx="12192000" cy="6049203"/>
          </a:xfrm>
          <a:prstGeom prst="rect">
            <a:avLst/>
          </a:prstGeom>
          <a:solidFill>
            <a:srgbClr val="51B159"/>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7" name="Google Shape;17;p15"/>
          <p:cNvSpPr txBox="1">
            <a:spLocks noGrp="1"/>
          </p:cNvSpPr>
          <p:nvPr>
            <p:ph type="ctrTitle"/>
          </p:nvPr>
        </p:nvSpPr>
        <p:spPr>
          <a:xfrm>
            <a:off x="0" y="0"/>
            <a:ext cx="12192000" cy="6962660"/>
          </a:xfrm>
          <a:prstGeom prst="rect">
            <a:avLst/>
          </a:prstGeom>
          <a:noFill/>
          <a:ln>
            <a:noFill/>
          </a:ln>
        </p:spPr>
        <p:txBody>
          <a:bodyPr spcFirstLastPara="1" wrap="square" lIns="91425" tIns="45700" rIns="91425" bIns="45700" anchor="ctr" anchorCtr="0">
            <a:noAutofit/>
          </a:bodyPr>
          <a:lstStyle>
            <a:lvl1pPr lvl="0" algn="ctr">
              <a:lnSpc>
                <a:spcPct val="90000"/>
              </a:lnSpc>
              <a:spcBef>
                <a:spcPts val="0"/>
              </a:spcBef>
              <a:spcAft>
                <a:spcPts val="0"/>
              </a:spcAft>
              <a:buClr>
                <a:schemeClr val="lt1"/>
              </a:buClr>
              <a:buSzPts val="6000"/>
              <a:buFont typeface="Calibri"/>
              <a:buNone/>
              <a:defRPr sz="6000" b="1" u="sng">
                <a:solidFill>
                  <a:schemeClr val="lt1"/>
                </a:solidFill>
                <a:latin typeface="Calibri"/>
                <a:ea typeface="Calibri"/>
                <a:cs typeface="Calibri"/>
                <a:sym typeface="Calibri"/>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8" name="Google Shape;18;p15"/>
          <p:cNvSpPr txBox="1">
            <a:spLocks noGrp="1"/>
          </p:cNvSpPr>
          <p:nvPr>
            <p:ph type="subTitle" idx="1"/>
          </p:nvPr>
        </p:nvSpPr>
        <p:spPr>
          <a:xfrm>
            <a:off x="0" y="3822129"/>
            <a:ext cx="12192000" cy="1655762"/>
          </a:xfrm>
          <a:prstGeom prst="rect">
            <a:avLst/>
          </a:prstGeom>
          <a:noFill/>
          <a:ln>
            <a:noFill/>
          </a:ln>
        </p:spPr>
        <p:txBody>
          <a:bodyPr spcFirstLastPara="1" wrap="square" lIns="91425" tIns="45700" rIns="91425" bIns="45700" anchor="t" anchorCtr="0">
            <a:noAutofit/>
          </a:bodyPr>
          <a:lstStyle>
            <a:lvl1pPr lvl="0" algn="ctr">
              <a:lnSpc>
                <a:spcPct val="90000"/>
              </a:lnSpc>
              <a:spcBef>
                <a:spcPts val="1000"/>
              </a:spcBef>
              <a:spcAft>
                <a:spcPts val="0"/>
              </a:spcAft>
              <a:buClr>
                <a:schemeClr val="lt1"/>
              </a:buClr>
              <a:buSzPts val="3600"/>
              <a:buNone/>
              <a:defRPr sz="3600">
                <a:solidFill>
                  <a:schemeClr val="lt1"/>
                </a:solidFill>
              </a:defRPr>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pic>
        <p:nvPicPr>
          <p:cNvPr id="19" name="Google Shape;19;p15"/>
          <p:cNvPicPr preferRelativeResize="0"/>
          <p:nvPr/>
        </p:nvPicPr>
        <p:blipFill rotWithShape="1">
          <a:blip r:embed="rId2">
            <a:alphaModFix/>
          </a:blip>
          <a:srcRect/>
          <a:stretch/>
        </p:blipFill>
        <p:spPr>
          <a:xfrm>
            <a:off x="4943475" y="758540"/>
            <a:ext cx="2305050" cy="2305050"/>
          </a:xfrm>
          <a:prstGeom prst="rect">
            <a:avLst/>
          </a:prstGeom>
          <a:noFill/>
          <a:ln>
            <a:noFill/>
          </a:ln>
        </p:spPr>
      </p:pic>
      <p:pic>
        <p:nvPicPr>
          <p:cNvPr id="20" name="Google Shape;20;p15"/>
          <p:cNvPicPr preferRelativeResize="0"/>
          <p:nvPr/>
        </p:nvPicPr>
        <p:blipFill rotWithShape="1">
          <a:blip r:embed="rId3">
            <a:alphaModFix/>
          </a:blip>
          <a:srcRect/>
          <a:stretch/>
        </p:blipFill>
        <p:spPr>
          <a:xfrm>
            <a:off x="53237" y="6037201"/>
            <a:ext cx="12085526" cy="808799"/>
          </a:xfrm>
          <a:prstGeom prst="rect">
            <a:avLst/>
          </a:prstGeom>
          <a:noFill/>
          <a:ln>
            <a:noFill/>
          </a:ln>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21"/>
        <p:cNvGrpSpPr/>
        <p:nvPr/>
      </p:nvGrpSpPr>
      <p:grpSpPr>
        <a:xfrm>
          <a:off x="0" y="0"/>
          <a:ext cx="0" cy="0"/>
          <a:chOff x="0" y="0"/>
          <a:chExt cx="0" cy="0"/>
        </a:xfrm>
      </p:grpSpPr>
      <p:sp>
        <p:nvSpPr>
          <p:cNvPr id="22" name="Google Shape;22;p16"/>
          <p:cNvSpPr/>
          <p:nvPr/>
        </p:nvSpPr>
        <p:spPr>
          <a:xfrm>
            <a:off x="0" y="0"/>
            <a:ext cx="12192000" cy="6049203"/>
          </a:xfrm>
          <a:prstGeom prst="rect">
            <a:avLst/>
          </a:prstGeom>
          <a:solidFill>
            <a:srgbClr val="51B159"/>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23" name="Google Shape;23;p16"/>
          <p:cNvPicPr preferRelativeResize="0"/>
          <p:nvPr/>
        </p:nvPicPr>
        <p:blipFill rotWithShape="1">
          <a:blip r:embed="rId2">
            <a:alphaModFix/>
          </a:blip>
          <a:srcRect/>
          <a:stretch/>
        </p:blipFill>
        <p:spPr>
          <a:xfrm>
            <a:off x="53237" y="6049202"/>
            <a:ext cx="12085526" cy="808799"/>
          </a:xfrm>
          <a:prstGeom prst="rect">
            <a:avLst/>
          </a:prstGeom>
          <a:noFill/>
          <a:ln>
            <a:noFill/>
          </a:ln>
        </p:spPr>
      </p:pic>
      <p:pic>
        <p:nvPicPr>
          <p:cNvPr id="24" name="Google Shape;24;p16"/>
          <p:cNvPicPr preferRelativeResize="0"/>
          <p:nvPr/>
        </p:nvPicPr>
        <p:blipFill rotWithShape="1">
          <a:blip r:embed="rId3">
            <a:alphaModFix amt="50000"/>
          </a:blip>
          <a:srcRect/>
          <a:stretch/>
        </p:blipFill>
        <p:spPr>
          <a:xfrm>
            <a:off x="7563080" y="710141"/>
            <a:ext cx="4628920" cy="4628920"/>
          </a:xfrm>
          <a:prstGeom prst="rect">
            <a:avLst/>
          </a:prstGeom>
          <a:noFill/>
          <a:ln>
            <a:noFill/>
          </a:ln>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25"/>
        <p:cNvGrpSpPr/>
        <p:nvPr/>
      </p:nvGrpSpPr>
      <p:grpSpPr>
        <a:xfrm>
          <a:off x="0" y="0"/>
          <a:ext cx="0" cy="0"/>
          <a:chOff x="0" y="0"/>
          <a:chExt cx="0" cy="0"/>
        </a:xfrm>
      </p:grpSpPr>
      <p:sp>
        <p:nvSpPr>
          <p:cNvPr id="26" name="Google Shape;26;p17"/>
          <p:cNvSpPr/>
          <p:nvPr/>
        </p:nvSpPr>
        <p:spPr>
          <a:xfrm>
            <a:off x="0" y="0"/>
            <a:ext cx="12192000" cy="6049203"/>
          </a:xfrm>
          <a:prstGeom prst="rect">
            <a:avLst/>
          </a:prstGeom>
          <a:solidFill>
            <a:srgbClr val="51B159"/>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27" name="Google Shape;27;p17"/>
          <p:cNvPicPr preferRelativeResize="0"/>
          <p:nvPr/>
        </p:nvPicPr>
        <p:blipFill rotWithShape="1">
          <a:blip r:embed="rId2">
            <a:alphaModFix/>
          </a:blip>
          <a:srcRect/>
          <a:stretch/>
        </p:blipFill>
        <p:spPr>
          <a:xfrm>
            <a:off x="53237" y="6037201"/>
            <a:ext cx="12085526" cy="808799"/>
          </a:xfrm>
          <a:prstGeom prst="rect">
            <a:avLst/>
          </a:prstGeom>
          <a:noFill/>
          <a:ln>
            <a:noFill/>
          </a:ln>
        </p:spPr>
      </p:pic>
      <p:sp>
        <p:nvSpPr>
          <p:cNvPr id="28" name="Google Shape;28;p17"/>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Autofit/>
          </a:bodyPr>
          <a:lstStyle>
            <a:lvl1pPr lvl="0" algn="l">
              <a:lnSpc>
                <a:spcPct val="90000"/>
              </a:lnSpc>
              <a:spcBef>
                <a:spcPts val="0"/>
              </a:spcBef>
              <a:spcAft>
                <a:spcPts val="0"/>
              </a:spcAft>
              <a:buClr>
                <a:schemeClr val="lt1"/>
              </a:buClr>
              <a:buSzPts val="4400"/>
              <a:buFont typeface="Calibri"/>
              <a:buNone/>
              <a:defRPr b="1">
                <a:solidFill>
                  <a:schemeClr val="lt1"/>
                </a:solidFill>
                <a:latin typeface="Calibri"/>
                <a:ea typeface="Calibri"/>
                <a:cs typeface="Calibri"/>
                <a:sym typeface="Calibri"/>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9" name="Google Shape;29;p17"/>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Autofit/>
          </a:bodyPr>
          <a:lstStyle>
            <a:lvl1pPr marL="457200" lvl="0" indent="-406400" algn="l">
              <a:lnSpc>
                <a:spcPct val="90000"/>
              </a:lnSpc>
              <a:spcBef>
                <a:spcPts val="1000"/>
              </a:spcBef>
              <a:spcAft>
                <a:spcPts val="0"/>
              </a:spcAft>
              <a:buClr>
                <a:schemeClr val="lt1"/>
              </a:buClr>
              <a:buSzPts val="2800"/>
              <a:buChar char="•"/>
              <a:defRPr>
                <a:solidFill>
                  <a:schemeClr val="lt1"/>
                </a:solidFill>
              </a:defRPr>
            </a:lvl1pPr>
            <a:lvl2pPr marL="914400" lvl="1" indent="-381000" algn="l">
              <a:lnSpc>
                <a:spcPct val="90000"/>
              </a:lnSpc>
              <a:spcBef>
                <a:spcPts val="500"/>
              </a:spcBef>
              <a:spcAft>
                <a:spcPts val="0"/>
              </a:spcAft>
              <a:buClr>
                <a:schemeClr val="lt1"/>
              </a:buClr>
              <a:buSzPts val="2400"/>
              <a:buChar char="•"/>
              <a:defRPr>
                <a:solidFill>
                  <a:schemeClr val="lt1"/>
                </a:solidFill>
              </a:defRPr>
            </a:lvl2pPr>
            <a:lvl3pPr marL="1371600" lvl="2" indent="-355600" algn="l">
              <a:lnSpc>
                <a:spcPct val="90000"/>
              </a:lnSpc>
              <a:spcBef>
                <a:spcPts val="500"/>
              </a:spcBef>
              <a:spcAft>
                <a:spcPts val="0"/>
              </a:spcAft>
              <a:buClr>
                <a:schemeClr val="lt1"/>
              </a:buClr>
              <a:buSzPts val="2000"/>
              <a:buChar char="•"/>
              <a:defRPr>
                <a:solidFill>
                  <a:schemeClr val="lt1"/>
                </a:solidFill>
              </a:defRPr>
            </a:lvl3pPr>
            <a:lvl4pPr marL="1828800" lvl="3" indent="-342900" algn="l">
              <a:lnSpc>
                <a:spcPct val="90000"/>
              </a:lnSpc>
              <a:spcBef>
                <a:spcPts val="500"/>
              </a:spcBef>
              <a:spcAft>
                <a:spcPts val="0"/>
              </a:spcAft>
              <a:buClr>
                <a:schemeClr val="lt1"/>
              </a:buClr>
              <a:buSzPts val="1800"/>
              <a:buChar char="•"/>
              <a:defRPr>
                <a:solidFill>
                  <a:schemeClr val="lt1"/>
                </a:solidFill>
              </a:defRPr>
            </a:lvl4pPr>
            <a:lvl5pPr marL="2286000" lvl="4" indent="-342900" algn="l">
              <a:lnSpc>
                <a:spcPct val="90000"/>
              </a:lnSpc>
              <a:spcBef>
                <a:spcPts val="500"/>
              </a:spcBef>
              <a:spcAft>
                <a:spcPts val="0"/>
              </a:spcAft>
              <a:buClr>
                <a:schemeClr val="lt1"/>
              </a:buClr>
              <a:buSzPts val="1800"/>
              <a:buChar char="•"/>
              <a:defRPr>
                <a:solidFill>
                  <a:schemeClr val="lt1"/>
                </a:solidFil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0" name="Google Shape;30;p1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1" name="Google Shape;31;p1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2" name="Google Shape;32;p1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pic>
        <p:nvPicPr>
          <p:cNvPr id="33" name="Google Shape;33;p17"/>
          <p:cNvPicPr preferRelativeResize="0"/>
          <p:nvPr/>
        </p:nvPicPr>
        <p:blipFill rotWithShape="1">
          <a:blip r:embed="rId3">
            <a:alphaModFix amt="50000"/>
          </a:blip>
          <a:srcRect/>
          <a:stretch/>
        </p:blipFill>
        <p:spPr>
          <a:xfrm>
            <a:off x="7563080" y="710141"/>
            <a:ext cx="4628920" cy="4628920"/>
          </a:xfrm>
          <a:prstGeom prst="rect">
            <a:avLst/>
          </a:prstGeom>
          <a:noFill/>
          <a:ln>
            <a:noFill/>
          </a:ln>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34"/>
        <p:cNvGrpSpPr/>
        <p:nvPr/>
      </p:nvGrpSpPr>
      <p:grpSpPr>
        <a:xfrm>
          <a:off x="0" y="0"/>
          <a:ext cx="0" cy="0"/>
          <a:chOff x="0" y="0"/>
          <a:chExt cx="0" cy="0"/>
        </a:xfrm>
      </p:grpSpPr>
      <p:sp>
        <p:nvSpPr>
          <p:cNvPr id="35" name="Google Shape;35;p18"/>
          <p:cNvSpPr/>
          <p:nvPr/>
        </p:nvSpPr>
        <p:spPr>
          <a:xfrm>
            <a:off x="0" y="0"/>
            <a:ext cx="12192000" cy="6049203"/>
          </a:xfrm>
          <a:prstGeom prst="rect">
            <a:avLst/>
          </a:prstGeom>
          <a:solidFill>
            <a:srgbClr val="51B159"/>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36" name="Google Shape;36;p18"/>
          <p:cNvPicPr preferRelativeResize="0"/>
          <p:nvPr/>
        </p:nvPicPr>
        <p:blipFill rotWithShape="1">
          <a:blip r:embed="rId2">
            <a:alphaModFix/>
          </a:blip>
          <a:srcRect/>
          <a:stretch/>
        </p:blipFill>
        <p:spPr>
          <a:xfrm>
            <a:off x="53237" y="6049201"/>
            <a:ext cx="12085526" cy="808799"/>
          </a:xfrm>
          <a:prstGeom prst="rect">
            <a:avLst/>
          </a:prstGeom>
          <a:noFill/>
          <a:ln>
            <a:noFill/>
          </a:ln>
        </p:spPr>
      </p:pic>
      <p:pic>
        <p:nvPicPr>
          <p:cNvPr id="37" name="Google Shape;37;p18"/>
          <p:cNvPicPr preferRelativeResize="0"/>
          <p:nvPr/>
        </p:nvPicPr>
        <p:blipFill rotWithShape="1">
          <a:blip r:embed="rId3">
            <a:alphaModFix amt="35000"/>
          </a:blip>
          <a:srcRect/>
          <a:stretch/>
        </p:blipFill>
        <p:spPr>
          <a:xfrm>
            <a:off x="7550380" y="710636"/>
            <a:ext cx="4628920" cy="4628920"/>
          </a:xfrm>
          <a:prstGeom prst="rect">
            <a:avLst/>
          </a:prstGeom>
          <a:noFill/>
          <a:ln>
            <a:noFill/>
          </a:ln>
        </p:spPr>
      </p:pic>
      <p:sp>
        <p:nvSpPr>
          <p:cNvPr id="38" name="Google Shape;38;p18"/>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Autofit/>
          </a:bodyPr>
          <a:lstStyle>
            <a:lvl1pPr lvl="0" algn="l">
              <a:lnSpc>
                <a:spcPct val="90000"/>
              </a:lnSpc>
              <a:spcBef>
                <a:spcPts val="0"/>
              </a:spcBef>
              <a:spcAft>
                <a:spcPts val="0"/>
              </a:spcAft>
              <a:buClr>
                <a:schemeClr val="lt1"/>
              </a:buClr>
              <a:buSzPts val="4400"/>
              <a:buFont typeface="Calibri"/>
              <a:buNone/>
              <a:defRPr b="1">
                <a:solidFill>
                  <a:schemeClr val="lt1"/>
                </a:solidFill>
                <a:latin typeface="Calibri"/>
                <a:ea typeface="Calibri"/>
                <a:cs typeface="Calibri"/>
                <a:sym typeface="Calibri"/>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9" name="Google Shape;39;p18"/>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Autofit/>
          </a:bodyPr>
          <a:lstStyle>
            <a:lvl1pPr marL="457200" lvl="0" indent="-406400" algn="l">
              <a:lnSpc>
                <a:spcPct val="90000"/>
              </a:lnSpc>
              <a:spcBef>
                <a:spcPts val="1000"/>
              </a:spcBef>
              <a:spcAft>
                <a:spcPts val="0"/>
              </a:spcAft>
              <a:buClr>
                <a:schemeClr val="lt1"/>
              </a:buClr>
              <a:buSzPts val="2800"/>
              <a:buChar char="•"/>
              <a:defRPr>
                <a:solidFill>
                  <a:schemeClr val="lt1"/>
                </a:solidFill>
              </a:defRPr>
            </a:lvl1pPr>
            <a:lvl2pPr marL="914400" lvl="1" indent="-381000" algn="l">
              <a:lnSpc>
                <a:spcPct val="90000"/>
              </a:lnSpc>
              <a:spcBef>
                <a:spcPts val="500"/>
              </a:spcBef>
              <a:spcAft>
                <a:spcPts val="0"/>
              </a:spcAft>
              <a:buClr>
                <a:schemeClr val="lt1"/>
              </a:buClr>
              <a:buSzPts val="2400"/>
              <a:buChar char="•"/>
              <a:defRPr>
                <a:solidFill>
                  <a:schemeClr val="lt1"/>
                </a:solidFill>
              </a:defRPr>
            </a:lvl2pPr>
            <a:lvl3pPr marL="1371600" lvl="2" indent="-355600" algn="l">
              <a:lnSpc>
                <a:spcPct val="90000"/>
              </a:lnSpc>
              <a:spcBef>
                <a:spcPts val="500"/>
              </a:spcBef>
              <a:spcAft>
                <a:spcPts val="0"/>
              </a:spcAft>
              <a:buClr>
                <a:schemeClr val="lt1"/>
              </a:buClr>
              <a:buSzPts val="2000"/>
              <a:buChar char="•"/>
              <a:defRPr>
                <a:solidFill>
                  <a:schemeClr val="lt1"/>
                </a:solidFill>
              </a:defRPr>
            </a:lvl3pPr>
            <a:lvl4pPr marL="1828800" lvl="3" indent="-342900" algn="l">
              <a:lnSpc>
                <a:spcPct val="90000"/>
              </a:lnSpc>
              <a:spcBef>
                <a:spcPts val="500"/>
              </a:spcBef>
              <a:spcAft>
                <a:spcPts val="0"/>
              </a:spcAft>
              <a:buClr>
                <a:schemeClr val="lt1"/>
              </a:buClr>
              <a:buSzPts val="1800"/>
              <a:buChar char="•"/>
              <a:defRPr>
                <a:solidFill>
                  <a:schemeClr val="lt1"/>
                </a:solidFill>
              </a:defRPr>
            </a:lvl4pPr>
            <a:lvl5pPr marL="2286000" lvl="4" indent="-342900" algn="l">
              <a:lnSpc>
                <a:spcPct val="90000"/>
              </a:lnSpc>
              <a:spcBef>
                <a:spcPts val="500"/>
              </a:spcBef>
              <a:spcAft>
                <a:spcPts val="0"/>
              </a:spcAft>
              <a:buClr>
                <a:schemeClr val="lt1"/>
              </a:buClr>
              <a:buSzPts val="1800"/>
              <a:buChar char="•"/>
              <a:defRPr>
                <a:solidFill>
                  <a:schemeClr val="lt1"/>
                </a:solidFil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0" name="Google Shape;40;p18"/>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Autofit/>
          </a:bodyPr>
          <a:lstStyle>
            <a:lvl1pPr marL="457200" lvl="0" indent="-406400" algn="l">
              <a:lnSpc>
                <a:spcPct val="90000"/>
              </a:lnSpc>
              <a:spcBef>
                <a:spcPts val="1000"/>
              </a:spcBef>
              <a:spcAft>
                <a:spcPts val="0"/>
              </a:spcAft>
              <a:buClr>
                <a:schemeClr val="lt1"/>
              </a:buClr>
              <a:buSzPts val="2800"/>
              <a:buChar char="•"/>
              <a:defRPr>
                <a:solidFill>
                  <a:schemeClr val="lt1"/>
                </a:solidFill>
              </a:defRPr>
            </a:lvl1pPr>
            <a:lvl2pPr marL="914400" lvl="1" indent="-381000" algn="l">
              <a:lnSpc>
                <a:spcPct val="90000"/>
              </a:lnSpc>
              <a:spcBef>
                <a:spcPts val="500"/>
              </a:spcBef>
              <a:spcAft>
                <a:spcPts val="0"/>
              </a:spcAft>
              <a:buClr>
                <a:schemeClr val="lt1"/>
              </a:buClr>
              <a:buSzPts val="2400"/>
              <a:buChar char="•"/>
              <a:defRPr>
                <a:solidFill>
                  <a:schemeClr val="lt1"/>
                </a:solidFill>
              </a:defRPr>
            </a:lvl2pPr>
            <a:lvl3pPr marL="1371600" lvl="2" indent="-355600" algn="l">
              <a:lnSpc>
                <a:spcPct val="90000"/>
              </a:lnSpc>
              <a:spcBef>
                <a:spcPts val="500"/>
              </a:spcBef>
              <a:spcAft>
                <a:spcPts val="0"/>
              </a:spcAft>
              <a:buClr>
                <a:schemeClr val="lt1"/>
              </a:buClr>
              <a:buSzPts val="2000"/>
              <a:buChar char="•"/>
              <a:defRPr>
                <a:solidFill>
                  <a:schemeClr val="lt1"/>
                </a:solidFill>
              </a:defRPr>
            </a:lvl3pPr>
            <a:lvl4pPr marL="1828800" lvl="3" indent="-342900" algn="l">
              <a:lnSpc>
                <a:spcPct val="90000"/>
              </a:lnSpc>
              <a:spcBef>
                <a:spcPts val="500"/>
              </a:spcBef>
              <a:spcAft>
                <a:spcPts val="0"/>
              </a:spcAft>
              <a:buClr>
                <a:schemeClr val="lt1"/>
              </a:buClr>
              <a:buSzPts val="1800"/>
              <a:buChar char="•"/>
              <a:defRPr>
                <a:solidFill>
                  <a:schemeClr val="lt1"/>
                </a:solidFill>
              </a:defRPr>
            </a:lvl4pPr>
            <a:lvl5pPr marL="2286000" lvl="4" indent="-342900" algn="l">
              <a:lnSpc>
                <a:spcPct val="90000"/>
              </a:lnSpc>
              <a:spcBef>
                <a:spcPts val="500"/>
              </a:spcBef>
              <a:spcAft>
                <a:spcPts val="0"/>
              </a:spcAft>
              <a:buClr>
                <a:schemeClr val="lt1"/>
              </a:buClr>
              <a:buSzPts val="1800"/>
              <a:buChar char="•"/>
              <a:defRPr>
                <a:solidFill>
                  <a:schemeClr val="lt1"/>
                </a:solidFil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1" name="Google Shape;41;p1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2" name="Google Shape;42;p1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3" name="Google Shape;43;p1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44"/>
        <p:cNvGrpSpPr/>
        <p:nvPr/>
      </p:nvGrpSpPr>
      <p:grpSpPr>
        <a:xfrm>
          <a:off x="0" y="0"/>
          <a:ext cx="0" cy="0"/>
          <a:chOff x="0" y="0"/>
          <a:chExt cx="0" cy="0"/>
        </a:xfrm>
      </p:grpSpPr>
      <p:sp>
        <p:nvSpPr>
          <p:cNvPr id="45" name="Google Shape;45;p19"/>
          <p:cNvSpPr/>
          <p:nvPr/>
        </p:nvSpPr>
        <p:spPr>
          <a:xfrm>
            <a:off x="0" y="0"/>
            <a:ext cx="12192000" cy="6049203"/>
          </a:xfrm>
          <a:prstGeom prst="rect">
            <a:avLst/>
          </a:prstGeom>
          <a:solidFill>
            <a:srgbClr val="51B159"/>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46" name="Google Shape;46;p19"/>
          <p:cNvPicPr preferRelativeResize="0"/>
          <p:nvPr/>
        </p:nvPicPr>
        <p:blipFill rotWithShape="1">
          <a:blip r:embed="rId2">
            <a:alphaModFix/>
          </a:blip>
          <a:srcRect/>
          <a:stretch/>
        </p:blipFill>
        <p:spPr>
          <a:xfrm>
            <a:off x="53237" y="6049201"/>
            <a:ext cx="12085526" cy="808799"/>
          </a:xfrm>
          <a:prstGeom prst="rect">
            <a:avLst/>
          </a:prstGeom>
          <a:noFill/>
          <a:ln>
            <a:noFill/>
          </a:ln>
        </p:spPr>
      </p:pic>
      <p:sp>
        <p:nvSpPr>
          <p:cNvPr id="47" name="Google Shape;47;p19"/>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Autofit/>
          </a:bodyPr>
          <a:lstStyle>
            <a:lvl1pPr lvl="0" algn="l">
              <a:lnSpc>
                <a:spcPct val="90000"/>
              </a:lnSpc>
              <a:spcBef>
                <a:spcPts val="0"/>
              </a:spcBef>
              <a:spcAft>
                <a:spcPts val="0"/>
              </a:spcAft>
              <a:buClr>
                <a:schemeClr val="lt1"/>
              </a:buClr>
              <a:buSzPts val="5400"/>
              <a:buFont typeface="Calibri"/>
              <a:buNone/>
              <a:defRPr sz="5400" b="1">
                <a:solidFill>
                  <a:schemeClr val="lt1"/>
                </a:solidFill>
                <a:latin typeface="Calibri"/>
                <a:ea typeface="Calibri"/>
                <a:cs typeface="Calibri"/>
                <a:sym typeface="Calibri"/>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8" name="Google Shape;48;p19"/>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Autofit/>
          </a:bodyPr>
          <a:lstStyle>
            <a:lvl1pPr marL="457200" lvl="0" indent="-228600" algn="l">
              <a:lnSpc>
                <a:spcPct val="90000"/>
              </a:lnSpc>
              <a:spcBef>
                <a:spcPts val="1000"/>
              </a:spcBef>
              <a:spcAft>
                <a:spcPts val="0"/>
              </a:spcAft>
              <a:buClr>
                <a:schemeClr val="lt1"/>
              </a:buClr>
              <a:buSzPts val="2800"/>
              <a:buNone/>
              <a:defRPr sz="2800">
                <a:solidFill>
                  <a:schemeClr val="lt1"/>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pic>
        <p:nvPicPr>
          <p:cNvPr id="49" name="Google Shape;49;p19"/>
          <p:cNvPicPr preferRelativeResize="0"/>
          <p:nvPr/>
        </p:nvPicPr>
        <p:blipFill rotWithShape="1">
          <a:blip r:embed="rId3">
            <a:alphaModFix amt="50000"/>
          </a:blip>
          <a:srcRect/>
          <a:stretch/>
        </p:blipFill>
        <p:spPr>
          <a:xfrm>
            <a:off x="7550380" y="710636"/>
            <a:ext cx="4628920" cy="4628920"/>
          </a:xfrm>
          <a:prstGeom prst="rect">
            <a:avLst/>
          </a:prstGeom>
          <a:noFill/>
          <a:ln>
            <a:noFill/>
          </a:ln>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50"/>
        <p:cNvGrpSpPr/>
        <p:nvPr/>
      </p:nvGrpSpPr>
      <p:grpSpPr>
        <a:xfrm>
          <a:off x="0" y="0"/>
          <a:ext cx="0" cy="0"/>
          <a:chOff x="0" y="0"/>
          <a:chExt cx="0" cy="0"/>
        </a:xfrm>
      </p:grpSpPr>
      <p:sp>
        <p:nvSpPr>
          <p:cNvPr id="51" name="Google Shape;51;p20"/>
          <p:cNvSpPr/>
          <p:nvPr/>
        </p:nvSpPr>
        <p:spPr>
          <a:xfrm>
            <a:off x="0" y="0"/>
            <a:ext cx="12192000" cy="6049203"/>
          </a:xfrm>
          <a:prstGeom prst="rect">
            <a:avLst/>
          </a:prstGeom>
          <a:solidFill>
            <a:srgbClr val="51B159"/>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52" name="Google Shape;52;p20"/>
          <p:cNvPicPr preferRelativeResize="0"/>
          <p:nvPr/>
        </p:nvPicPr>
        <p:blipFill rotWithShape="1">
          <a:blip r:embed="rId2">
            <a:alphaModFix/>
          </a:blip>
          <a:srcRect/>
          <a:stretch/>
        </p:blipFill>
        <p:spPr>
          <a:xfrm>
            <a:off x="53237" y="6049201"/>
            <a:ext cx="12085526" cy="808799"/>
          </a:xfrm>
          <a:prstGeom prst="rect">
            <a:avLst/>
          </a:prstGeom>
          <a:noFill/>
          <a:ln>
            <a:noFill/>
          </a:ln>
        </p:spPr>
      </p:pic>
      <p:pic>
        <p:nvPicPr>
          <p:cNvPr id="53" name="Google Shape;53;p20"/>
          <p:cNvPicPr preferRelativeResize="0"/>
          <p:nvPr/>
        </p:nvPicPr>
        <p:blipFill rotWithShape="1">
          <a:blip r:embed="rId3">
            <a:alphaModFix amt="35000"/>
          </a:blip>
          <a:srcRect/>
          <a:stretch/>
        </p:blipFill>
        <p:spPr>
          <a:xfrm>
            <a:off x="7550380" y="710636"/>
            <a:ext cx="4628920" cy="4628920"/>
          </a:xfrm>
          <a:prstGeom prst="rect">
            <a:avLst/>
          </a:prstGeom>
          <a:noFill/>
          <a:ln>
            <a:noFill/>
          </a:ln>
        </p:spPr>
      </p:pic>
      <p:sp>
        <p:nvSpPr>
          <p:cNvPr id="54" name="Google Shape;54;p20"/>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Autofit/>
          </a:bodyPr>
          <a:lstStyle>
            <a:lvl1pPr lvl="0" algn="l">
              <a:lnSpc>
                <a:spcPct val="90000"/>
              </a:lnSpc>
              <a:spcBef>
                <a:spcPts val="0"/>
              </a:spcBef>
              <a:spcAft>
                <a:spcPts val="0"/>
              </a:spcAft>
              <a:buClr>
                <a:schemeClr val="lt1"/>
              </a:buClr>
              <a:buSzPts val="4400"/>
              <a:buFont typeface="Calibri"/>
              <a:buNone/>
              <a:defRPr b="1">
                <a:solidFill>
                  <a:schemeClr val="lt1"/>
                </a:solidFill>
                <a:latin typeface="Calibri"/>
                <a:ea typeface="Calibri"/>
                <a:cs typeface="Calibri"/>
                <a:sym typeface="Calibri"/>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5" name="Google Shape;55;p20"/>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Autofit/>
          </a:bodyPr>
          <a:lstStyle>
            <a:lvl1pPr marL="457200" lvl="0" indent="-228600" algn="l">
              <a:lnSpc>
                <a:spcPct val="90000"/>
              </a:lnSpc>
              <a:spcBef>
                <a:spcPts val="1000"/>
              </a:spcBef>
              <a:spcAft>
                <a:spcPts val="0"/>
              </a:spcAft>
              <a:buClr>
                <a:schemeClr val="lt1"/>
              </a:buClr>
              <a:buSzPts val="2400"/>
              <a:buNone/>
              <a:defRPr sz="2400" b="1">
                <a:solidFill>
                  <a:schemeClr val="lt1"/>
                </a:solidFill>
              </a:defRPr>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6" name="Google Shape;56;p20"/>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Autofit/>
          </a:bodyPr>
          <a:lstStyle>
            <a:lvl1pPr marL="457200" lvl="0" indent="-406400" algn="l">
              <a:lnSpc>
                <a:spcPct val="90000"/>
              </a:lnSpc>
              <a:spcBef>
                <a:spcPts val="1000"/>
              </a:spcBef>
              <a:spcAft>
                <a:spcPts val="0"/>
              </a:spcAft>
              <a:buClr>
                <a:schemeClr val="lt1"/>
              </a:buClr>
              <a:buSzPts val="2800"/>
              <a:buChar char="•"/>
              <a:defRPr>
                <a:solidFill>
                  <a:schemeClr val="lt1"/>
                </a:solidFill>
              </a:defRPr>
            </a:lvl1pPr>
            <a:lvl2pPr marL="914400" lvl="1" indent="-381000" algn="l">
              <a:lnSpc>
                <a:spcPct val="90000"/>
              </a:lnSpc>
              <a:spcBef>
                <a:spcPts val="500"/>
              </a:spcBef>
              <a:spcAft>
                <a:spcPts val="0"/>
              </a:spcAft>
              <a:buClr>
                <a:schemeClr val="lt1"/>
              </a:buClr>
              <a:buSzPts val="2400"/>
              <a:buChar char="•"/>
              <a:defRPr>
                <a:solidFill>
                  <a:schemeClr val="lt1"/>
                </a:solidFill>
              </a:defRPr>
            </a:lvl2pPr>
            <a:lvl3pPr marL="1371600" lvl="2" indent="-355600" algn="l">
              <a:lnSpc>
                <a:spcPct val="90000"/>
              </a:lnSpc>
              <a:spcBef>
                <a:spcPts val="500"/>
              </a:spcBef>
              <a:spcAft>
                <a:spcPts val="0"/>
              </a:spcAft>
              <a:buClr>
                <a:schemeClr val="lt1"/>
              </a:buClr>
              <a:buSzPts val="2000"/>
              <a:buChar char="•"/>
              <a:defRPr>
                <a:solidFill>
                  <a:schemeClr val="lt1"/>
                </a:solidFill>
              </a:defRPr>
            </a:lvl3pPr>
            <a:lvl4pPr marL="1828800" lvl="3" indent="-342900" algn="l">
              <a:lnSpc>
                <a:spcPct val="90000"/>
              </a:lnSpc>
              <a:spcBef>
                <a:spcPts val="500"/>
              </a:spcBef>
              <a:spcAft>
                <a:spcPts val="0"/>
              </a:spcAft>
              <a:buClr>
                <a:schemeClr val="lt1"/>
              </a:buClr>
              <a:buSzPts val="1800"/>
              <a:buChar char="•"/>
              <a:defRPr>
                <a:solidFill>
                  <a:schemeClr val="lt1"/>
                </a:solidFill>
              </a:defRPr>
            </a:lvl4pPr>
            <a:lvl5pPr marL="2286000" lvl="4" indent="-342900" algn="l">
              <a:lnSpc>
                <a:spcPct val="90000"/>
              </a:lnSpc>
              <a:spcBef>
                <a:spcPts val="500"/>
              </a:spcBef>
              <a:spcAft>
                <a:spcPts val="0"/>
              </a:spcAft>
              <a:buClr>
                <a:schemeClr val="lt1"/>
              </a:buClr>
              <a:buSzPts val="1800"/>
              <a:buChar char="•"/>
              <a:defRPr>
                <a:solidFill>
                  <a:schemeClr val="lt1"/>
                </a:solidFil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7" name="Google Shape;57;p20"/>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Autofit/>
          </a:bodyPr>
          <a:lstStyle>
            <a:lvl1pPr marL="457200" lvl="0" indent="-228600" algn="l">
              <a:lnSpc>
                <a:spcPct val="90000"/>
              </a:lnSpc>
              <a:spcBef>
                <a:spcPts val="1000"/>
              </a:spcBef>
              <a:spcAft>
                <a:spcPts val="0"/>
              </a:spcAft>
              <a:buClr>
                <a:schemeClr val="lt1"/>
              </a:buClr>
              <a:buSzPts val="2400"/>
              <a:buNone/>
              <a:defRPr sz="2400" b="1">
                <a:solidFill>
                  <a:schemeClr val="lt1"/>
                </a:solidFill>
              </a:defRPr>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8" name="Google Shape;58;p20"/>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Autofit/>
          </a:bodyPr>
          <a:lstStyle>
            <a:lvl1pPr marL="457200" lvl="0" indent="-406400" algn="l">
              <a:lnSpc>
                <a:spcPct val="90000"/>
              </a:lnSpc>
              <a:spcBef>
                <a:spcPts val="1000"/>
              </a:spcBef>
              <a:spcAft>
                <a:spcPts val="0"/>
              </a:spcAft>
              <a:buClr>
                <a:schemeClr val="lt1"/>
              </a:buClr>
              <a:buSzPts val="2800"/>
              <a:buChar char="•"/>
              <a:defRPr>
                <a:solidFill>
                  <a:schemeClr val="lt1"/>
                </a:solidFill>
              </a:defRPr>
            </a:lvl1pPr>
            <a:lvl2pPr marL="914400" lvl="1" indent="-381000" algn="l">
              <a:lnSpc>
                <a:spcPct val="90000"/>
              </a:lnSpc>
              <a:spcBef>
                <a:spcPts val="500"/>
              </a:spcBef>
              <a:spcAft>
                <a:spcPts val="0"/>
              </a:spcAft>
              <a:buClr>
                <a:schemeClr val="lt1"/>
              </a:buClr>
              <a:buSzPts val="2400"/>
              <a:buChar char="•"/>
              <a:defRPr>
                <a:solidFill>
                  <a:schemeClr val="lt1"/>
                </a:solidFill>
              </a:defRPr>
            </a:lvl2pPr>
            <a:lvl3pPr marL="1371600" lvl="2" indent="-355600" algn="l">
              <a:lnSpc>
                <a:spcPct val="90000"/>
              </a:lnSpc>
              <a:spcBef>
                <a:spcPts val="500"/>
              </a:spcBef>
              <a:spcAft>
                <a:spcPts val="0"/>
              </a:spcAft>
              <a:buClr>
                <a:schemeClr val="lt1"/>
              </a:buClr>
              <a:buSzPts val="2000"/>
              <a:buChar char="•"/>
              <a:defRPr>
                <a:solidFill>
                  <a:schemeClr val="lt1"/>
                </a:solidFill>
              </a:defRPr>
            </a:lvl3pPr>
            <a:lvl4pPr marL="1828800" lvl="3" indent="-342900" algn="l">
              <a:lnSpc>
                <a:spcPct val="90000"/>
              </a:lnSpc>
              <a:spcBef>
                <a:spcPts val="500"/>
              </a:spcBef>
              <a:spcAft>
                <a:spcPts val="0"/>
              </a:spcAft>
              <a:buClr>
                <a:schemeClr val="lt1"/>
              </a:buClr>
              <a:buSzPts val="1800"/>
              <a:buChar char="•"/>
              <a:defRPr>
                <a:solidFill>
                  <a:schemeClr val="lt1"/>
                </a:solidFill>
              </a:defRPr>
            </a:lvl4pPr>
            <a:lvl5pPr marL="2286000" lvl="4" indent="-342900" algn="l">
              <a:lnSpc>
                <a:spcPct val="90000"/>
              </a:lnSpc>
              <a:spcBef>
                <a:spcPts val="500"/>
              </a:spcBef>
              <a:spcAft>
                <a:spcPts val="0"/>
              </a:spcAft>
              <a:buClr>
                <a:schemeClr val="lt1"/>
              </a:buClr>
              <a:buSzPts val="1800"/>
              <a:buChar char="•"/>
              <a:defRPr>
                <a:solidFill>
                  <a:schemeClr val="lt1"/>
                </a:solidFil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9" name="Google Shape;59;p2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0" name="Google Shape;60;p2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1" name="Google Shape;61;p2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62"/>
        <p:cNvGrpSpPr/>
        <p:nvPr/>
      </p:nvGrpSpPr>
      <p:grpSpPr>
        <a:xfrm>
          <a:off x="0" y="0"/>
          <a:ext cx="0" cy="0"/>
          <a:chOff x="0" y="0"/>
          <a:chExt cx="0" cy="0"/>
        </a:xfrm>
      </p:grpSpPr>
      <p:sp>
        <p:nvSpPr>
          <p:cNvPr id="63" name="Google Shape;63;p21"/>
          <p:cNvSpPr/>
          <p:nvPr/>
        </p:nvSpPr>
        <p:spPr>
          <a:xfrm>
            <a:off x="0" y="0"/>
            <a:ext cx="12192000" cy="6049203"/>
          </a:xfrm>
          <a:prstGeom prst="rect">
            <a:avLst/>
          </a:prstGeom>
          <a:solidFill>
            <a:srgbClr val="51B159"/>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64" name="Google Shape;64;p21"/>
          <p:cNvPicPr preferRelativeResize="0"/>
          <p:nvPr/>
        </p:nvPicPr>
        <p:blipFill rotWithShape="1">
          <a:blip r:embed="rId2">
            <a:alphaModFix amt="50000"/>
          </a:blip>
          <a:srcRect/>
          <a:stretch/>
        </p:blipFill>
        <p:spPr>
          <a:xfrm>
            <a:off x="7563080" y="710141"/>
            <a:ext cx="4628920" cy="4628920"/>
          </a:xfrm>
          <a:prstGeom prst="rect">
            <a:avLst/>
          </a:prstGeom>
          <a:noFill/>
          <a:ln>
            <a:noFill/>
          </a:ln>
        </p:spPr>
      </p:pic>
      <p:pic>
        <p:nvPicPr>
          <p:cNvPr id="65" name="Google Shape;65;p21"/>
          <p:cNvPicPr preferRelativeResize="0"/>
          <p:nvPr/>
        </p:nvPicPr>
        <p:blipFill rotWithShape="1">
          <a:blip r:embed="rId3">
            <a:alphaModFix/>
          </a:blip>
          <a:srcRect/>
          <a:stretch/>
        </p:blipFill>
        <p:spPr>
          <a:xfrm>
            <a:off x="53237" y="6049202"/>
            <a:ext cx="12085526" cy="808799"/>
          </a:xfrm>
          <a:prstGeom prst="rect">
            <a:avLst/>
          </a:prstGeom>
          <a:noFill/>
          <a:ln>
            <a:noFill/>
          </a:ln>
        </p:spPr>
      </p:pic>
      <p:sp>
        <p:nvSpPr>
          <p:cNvPr id="66" name="Google Shape;66;p2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Autofit/>
          </a:bodyPr>
          <a:lstStyle>
            <a:lvl1pPr lvl="0" algn="l">
              <a:lnSpc>
                <a:spcPct val="90000"/>
              </a:lnSpc>
              <a:spcBef>
                <a:spcPts val="0"/>
              </a:spcBef>
              <a:spcAft>
                <a:spcPts val="0"/>
              </a:spcAft>
              <a:buClr>
                <a:schemeClr val="lt1"/>
              </a:buClr>
              <a:buSzPts val="4400"/>
              <a:buFont typeface="Calibri"/>
              <a:buNone/>
              <a:defRPr b="1">
                <a:solidFill>
                  <a:schemeClr val="lt1"/>
                </a:solidFill>
                <a:latin typeface="Calibri"/>
                <a:ea typeface="Calibri"/>
                <a:cs typeface="Calibri"/>
                <a:sym typeface="Calibri"/>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67"/>
        <p:cNvGrpSpPr/>
        <p:nvPr/>
      </p:nvGrpSpPr>
      <p:grpSpPr>
        <a:xfrm>
          <a:off x="0" y="0"/>
          <a:ext cx="0" cy="0"/>
          <a:chOff x="0" y="0"/>
          <a:chExt cx="0" cy="0"/>
        </a:xfrm>
      </p:grpSpPr>
      <p:sp>
        <p:nvSpPr>
          <p:cNvPr id="68" name="Google Shape;68;p22"/>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9" name="Google Shape;69;p22"/>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70" name="Google Shape;70;p22"/>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71" name="Google Shape;71;p2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2" name="Google Shape;72;p2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3" name="Google Shape;73;p2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74"/>
        <p:cNvGrpSpPr/>
        <p:nvPr/>
      </p:nvGrpSpPr>
      <p:grpSpPr>
        <a:xfrm>
          <a:off x="0" y="0"/>
          <a:ext cx="0" cy="0"/>
          <a:chOff x="0" y="0"/>
          <a:chExt cx="0" cy="0"/>
        </a:xfrm>
      </p:grpSpPr>
      <p:sp>
        <p:nvSpPr>
          <p:cNvPr id="75" name="Google Shape;75;p23"/>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6" name="Google Shape;76;p23"/>
          <p:cNvSpPr>
            <a:spLocks noGrp="1"/>
          </p:cNvSpPr>
          <p:nvPr>
            <p:ph type="pic" idx="2"/>
          </p:nvPr>
        </p:nvSpPr>
        <p:spPr>
          <a:xfrm>
            <a:off x="5183188" y="987425"/>
            <a:ext cx="6172200" cy="4873625"/>
          </a:xfrm>
          <a:prstGeom prst="rect">
            <a:avLst/>
          </a:prstGeom>
          <a:noFill/>
          <a:ln>
            <a:noFill/>
          </a:ln>
        </p:spPr>
      </p:sp>
      <p:sp>
        <p:nvSpPr>
          <p:cNvPr id="77" name="Google Shape;77;p23"/>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78" name="Google Shape;78;p2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9" name="Google Shape;79;p2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0" name="Google Shape;80;p2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81"/>
        <p:cNvGrpSpPr/>
        <p:nvPr/>
      </p:nvGrpSpPr>
      <p:grpSpPr>
        <a:xfrm>
          <a:off x="0" y="0"/>
          <a:ext cx="0" cy="0"/>
          <a:chOff x="0" y="0"/>
          <a:chExt cx="0" cy="0"/>
        </a:xfrm>
      </p:grpSpPr>
      <p:sp>
        <p:nvSpPr>
          <p:cNvPr id="82" name="Google Shape;82;p24"/>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3" name="Google Shape;83;p24"/>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4" name="Google Shape;84;p2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5" name="Google Shape;85;p2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6" name="Google Shape;86;p2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87"/>
        <p:cNvGrpSpPr/>
        <p:nvPr/>
      </p:nvGrpSpPr>
      <p:grpSpPr>
        <a:xfrm>
          <a:off x="0" y="0"/>
          <a:ext cx="0" cy="0"/>
          <a:chOff x="0" y="0"/>
          <a:chExt cx="0" cy="0"/>
        </a:xfrm>
      </p:grpSpPr>
      <p:sp>
        <p:nvSpPr>
          <p:cNvPr id="88" name="Google Shape;88;p25"/>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9" name="Google Shape;89;p25"/>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0" name="Google Shape;90;p2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1" name="Google Shape;91;p2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2" name="Google Shape;92;p2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Google Shape;10;p14"/>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11" name="Google Shape;11;p14"/>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Google Shape;12;p1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13" name="Google Shape;13;p1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14" name="Google Shape;14;p1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9.png"/><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image" Target="../media/image13.png"/><Relationship Id="rId4" Type="http://schemas.openxmlformats.org/officeDocument/2006/relationships/image" Target="../media/image12.png"/></Relationships>
</file>

<file path=ppt/slides/_rels/slide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7.xml"/><Relationship Id="rId1" Type="http://schemas.openxmlformats.org/officeDocument/2006/relationships/slideLayout" Target="../slideLayouts/slideLayout2.xml"/><Relationship Id="rId5" Type="http://schemas.openxmlformats.org/officeDocument/2006/relationships/image" Target="../media/image16.png"/><Relationship Id="rId4" Type="http://schemas.openxmlformats.org/officeDocument/2006/relationships/image" Target="../media/image15.pn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0.xml"/><Relationship Id="rId1" Type="http://schemas.openxmlformats.org/officeDocument/2006/relationships/slideLayout" Target="../slideLayouts/slideLayout2.xml"/><Relationship Id="rId5" Type="http://schemas.openxmlformats.org/officeDocument/2006/relationships/image" Target="../media/image20.png"/><Relationship Id="rId4" Type="http://schemas.openxmlformats.org/officeDocument/2006/relationships/image" Target="../media/image19.pn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22.png"/></Relationships>
</file>

<file path=ppt/slides/_rels/slide1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97"/>
        <p:cNvGrpSpPr/>
        <p:nvPr/>
      </p:nvGrpSpPr>
      <p:grpSpPr>
        <a:xfrm>
          <a:off x="0" y="0"/>
          <a:ext cx="0" cy="0"/>
          <a:chOff x="0" y="0"/>
          <a:chExt cx="0" cy="0"/>
        </a:xfrm>
      </p:grpSpPr>
      <p:sp>
        <p:nvSpPr>
          <p:cNvPr id="98" name="Google Shape;98;p1"/>
          <p:cNvSpPr txBox="1">
            <a:spLocks noGrp="1"/>
          </p:cNvSpPr>
          <p:nvPr>
            <p:ph type="ctrTitle"/>
          </p:nvPr>
        </p:nvSpPr>
        <p:spPr>
          <a:xfrm>
            <a:off x="0" y="4004441"/>
            <a:ext cx="12192000" cy="1261241"/>
          </a:xfrm>
          <a:prstGeom prst="rect">
            <a:avLst/>
          </a:prstGeom>
          <a:noFill/>
          <a:ln>
            <a:noFill/>
          </a:ln>
        </p:spPr>
        <p:txBody>
          <a:bodyPr spcFirstLastPara="1" wrap="square" lIns="91425" tIns="45700" rIns="91425" bIns="45700" anchor="ctr" anchorCtr="0">
            <a:noAutofit/>
          </a:bodyPr>
          <a:lstStyle/>
          <a:p>
            <a:pPr marL="0" lvl="0" indent="0" algn="ctr" rtl="0">
              <a:lnSpc>
                <a:spcPct val="90000"/>
              </a:lnSpc>
              <a:spcBef>
                <a:spcPts val="0"/>
              </a:spcBef>
              <a:spcAft>
                <a:spcPts val="0"/>
              </a:spcAft>
              <a:buSzPts val="6000"/>
              <a:buNone/>
            </a:pPr>
            <a:r>
              <a:rPr lang="en-GB" u="none" dirty="0"/>
              <a:t>Introduction to Y5</a:t>
            </a:r>
            <a:br>
              <a:rPr lang="en-GB" u="none" dirty="0"/>
            </a:br>
            <a:br>
              <a:rPr lang="en-GB" u="none" dirty="0"/>
            </a:br>
            <a:r>
              <a:rPr lang="en-GB" u="none" dirty="0"/>
              <a:t>September 2026</a:t>
            </a:r>
            <a:endParaRPr u="none" dirty="0"/>
          </a:p>
        </p:txBody>
      </p:sp>
      <p:pic>
        <p:nvPicPr>
          <p:cNvPr id="99" name="Google Shape;99;p1"/>
          <p:cNvPicPr preferRelativeResize="0"/>
          <p:nvPr/>
        </p:nvPicPr>
        <p:blipFill rotWithShape="1">
          <a:blip r:embed="rId3">
            <a:alphaModFix/>
          </a:blip>
          <a:srcRect/>
          <a:stretch/>
        </p:blipFill>
        <p:spPr>
          <a:xfrm>
            <a:off x="4640317" y="190121"/>
            <a:ext cx="2911366" cy="3036555"/>
          </a:xfrm>
          <a:prstGeom prst="rect">
            <a:avLst/>
          </a:prstGeom>
          <a:noFill/>
          <a:ln>
            <a:noFill/>
          </a:ln>
        </p:spPr>
      </p:pic>
      <p:pic>
        <p:nvPicPr>
          <p:cNvPr id="100" name="Google Shape;100;p1"/>
          <p:cNvPicPr preferRelativeResize="0"/>
          <p:nvPr/>
        </p:nvPicPr>
        <p:blipFill rotWithShape="1">
          <a:blip r:embed="rId4">
            <a:alphaModFix/>
          </a:blip>
          <a:srcRect/>
          <a:stretch/>
        </p:blipFill>
        <p:spPr>
          <a:xfrm>
            <a:off x="10234612" y="4086059"/>
            <a:ext cx="1957388" cy="1957388"/>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04"/>
        <p:cNvGrpSpPr/>
        <p:nvPr/>
      </p:nvGrpSpPr>
      <p:grpSpPr>
        <a:xfrm>
          <a:off x="0" y="0"/>
          <a:ext cx="0" cy="0"/>
          <a:chOff x="0" y="0"/>
          <a:chExt cx="0" cy="0"/>
        </a:xfrm>
      </p:grpSpPr>
      <p:sp>
        <p:nvSpPr>
          <p:cNvPr id="105" name="Google Shape;105;p2"/>
          <p:cNvSpPr txBox="1"/>
          <p:nvPr/>
        </p:nvSpPr>
        <p:spPr>
          <a:xfrm>
            <a:off x="0" y="0"/>
            <a:ext cx="6810703" cy="584775"/>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en-GB" sz="3200" b="1" i="0" u="none" strike="noStrike" cap="none">
                <a:solidFill>
                  <a:srgbClr val="000000"/>
                </a:solidFill>
                <a:latin typeface="Arial"/>
                <a:ea typeface="Arial"/>
                <a:cs typeface="Arial"/>
                <a:sym typeface="Arial"/>
              </a:rPr>
              <a:t>Meet the Team</a:t>
            </a:r>
            <a:endParaRPr/>
          </a:p>
        </p:txBody>
      </p:sp>
      <p:sp>
        <p:nvSpPr>
          <p:cNvPr id="106" name="Google Shape;106;p2"/>
          <p:cNvSpPr txBox="1"/>
          <p:nvPr/>
        </p:nvSpPr>
        <p:spPr>
          <a:xfrm>
            <a:off x="147145" y="767255"/>
            <a:ext cx="7451700" cy="4401164"/>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en-GB" sz="2300" b="1" i="0" u="none" strike="noStrike" cap="none" dirty="0">
                <a:solidFill>
                  <a:srgbClr val="000000"/>
                </a:solidFill>
                <a:latin typeface="Arial"/>
                <a:ea typeface="Arial"/>
                <a:cs typeface="Arial"/>
                <a:sym typeface="Arial"/>
              </a:rPr>
              <a:t>Phase Leader</a:t>
            </a:r>
            <a:r>
              <a:rPr lang="en-GB" sz="2300" b="0" i="0" u="none" strike="noStrike" cap="none" dirty="0">
                <a:solidFill>
                  <a:srgbClr val="000000"/>
                </a:solidFill>
                <a:latin typeface="Arial"/>
                <a:ea typeface="Arial"/>
                <a:cs typeface="Arial"/>
                <a:sym typeface="Arial"/>
              </a:rPr>
              <a:t>: </a:t>
            </a:r>
            <a:r>
              <a:rPr lang="en-GB" sz="2300" dirty="0"/>
              <a:t>Mrs De La Rue</a:t>
            </a:r>
            <a:endParaRPr sz="1700" dirty="0"/>
          </a:p>
          <a:p>
            <a:pPr marL="0" marR="0" lvl="0" indent="0" algn="l" rtl="0">
              <a:lnSpc>
                <a:spcPct val="100000"/>
              </a:lnSpc>
              <a:spcBef>
                <a:spcPts val="0"/>
              </a:spcBef>
              <a:spcAft>
                <a:spcPts val="0"/>
              </a:spcAft>
              <a:buNone/>
            </a:pPr>
            <a:endParaRPr sz="2000" b="0" i="0" u="none" strike="noStrike" cap="none" dirty="0">
              <a:solidFill>
                <a:srgbClr val="000000"/>
              </a:solidFill>
              <a:latin typeface="Arial"/>
              <a:ea typeface="Arial"/>
              <a:cs typeface="Arial"/>
              <a:sym typeface="Arial"/>
            </a:endParaRPr>
          </a:p>
          <a:p>
            <a:pPr marL="0" marR="0" lvl="0" indent="0" algn="l" rtl="0">
              <a:lnSpc>
                <a:spcPct val="100000"/>
              </a:lnSpc>
              <a:spcBef>
                <a:spcPts val="0"/>
              </a:spcBef>
              <a:spcAft>
                <a:spcPts val="0"/>
              </a:spcAft>
              <a:buNone/>
            </a:pPr>
            <a:r>
              <a:rPr lang="en-GB" sz="2000" b="1" i="0" u="sng" strike="noStrike" cap="none" dirty="0">
                <a:solidFill>
                  <a:srgbClr val="000000"/>
                </a:solidFill>
                <a:latin typeface="Arial"/>
                <a:ea typeface="Arial"/>
                <a:cs typeface="Arial"/>
                <a:sym typeface="Arial"/>
              </a:rPr>
              <a:t>Year </a:t>
            </a:r>
            <a:r>
              <a:rPr lang="en-GB" sz="2000" b="1" u="sng" dirty="0"/>
              <a:t>5</a:t>
            </a:r>
            <a:endParaRPr dirty="0"/>
          </a:p>
          <a:p>
            <a:pPr marL="0" marR="0" lvl="0" indent="0" algn="l" rtl="0">
              <a:lnSpc>
                <a:spcPct val="100000"/>
              </a:lnSpc>
              <a:spcBef>
                <a:spcPts val="0"/>
              </a:spcBef>
              <a:spcAft>
                <a:spcPts val="0"/>
              </a:spcAft>
              <a:buNone/>
            </a:pPr>
            <a:endParaRPr sz="2000" b="0" i="0" u="none" strike="noStrike" cap="none" dirty="0">
              <a:solidFill>
                <a:srgbClr val="000000"/>
              </a:solidFill>
              <a:latin typeface="Arial"/>
              <a:ea typeface="Arial"/>
              <a:cs typeface="Arial"/>
              <a:sym typeface="Arial"/>
            </a:endParaRPr>
          </a:p>
          <a:p>
            <a:pPr marL="0" marR="0" lvl="0" indent="0" algn="l" rtl="0">
              <a:lnSpc>
                <a:spcPct val="100000"/>
              </a:lnSpc>
              <a:spcBef>
                <a:spcPts val="0"/>
              </a:spcBef>
              <a:spcAft>
                <a:spcPts val="0"/>
              </a:spcAft>
              <a:buNone/>
            </a:pPr>
            <a:r>
              <a:rPr lang="en-GB" sz="2000" b="1" i="0" u="none" strike="noStrike" cap="none" dirty="0">
                <a:solidFill>
                  <a:srgbClr val="000000"/>
                </a:solidFill>
                <a:latin typeface="Arial"/>
                <a:ea typeface="Arial"/>
                <a:cs typeface="Arial"/>
                <a:sym typeface="Arial"/>
              </a:rPr>
              <a:t>Teachers</a:t>
            </a:r>
            <a:r>
              <a:rPr lang="en-GB" sz="2000" b="0" i="0" u="none" strike="noStrike" cap="none" dirty="0">
                <a:solidFill>
                  <a:srgbClr val="000000"/>
                </a:solidFill>
                <a:latin typeface="Arial"/>
                <a:ea typeface="Arial"/>
                <a:cs typeface="Arial"/>
                <a:sym typeface="Arial"/>
              </a:rPr>
              <a:t>: </a:t>
            </a:r>
            <a:endParaRPr dirty="0"/>
          </a:p>
          <a:p>
            <a:pPr marL="342900" marR="0" lvl="0" indent="-361950" algn="l" rtl="0">
              <a:lnSpc>
                <a:spcPct val="100000"/>
              </a:lnSpc>
              <a:spcBef>
                <a:spcPts val="0"/>
              </a:spcBef>
              <a:spcAft>
                <a:spcPts val="0"/>
              </a:spcAft>
              <a:buClr>
                <a:srgbClr val="000000"/>
              </a:buClr>
              <a:buSzPts val="2300"/>
              <a:buFont typeface="Arial"/>
              <a:buChar char="•"/>
            </a:pPr>
            <a:r>
              <a:rPr lang="en-GB" sz="2300" dirty="0"/>
              <a:t>Mr Watts</a:t>
            </a:r>
            <a:r>
              <a:rPr lang="en-GB" sz="2300" b="0" i="0" u="none" strike="noStrike" cap="none" dirty="0">
                <a:solidFill>
                  <a:srgbClr val="000000"/>
                </a:solidFill>
                <a:latin typeface="Arial"/>
                <a:ea typeface="Arial"/>
                <a:cs typeface="Arial"/>
                <a:sym typeface="Arial"/>
              </a:rPr>
              <a:t> (</a:t>
            </a:r>
            <a:r>
              <a:rPr lang="en-GB" sz="2300" dirty="0"/>
              <a:t>5W</a:t>
            </a:r>
            <a:r>
              <a:rPr lang="en-GB" sz="2300" b="0" i="0" u="none" strike="noStrike" cap="none" dirty="0">
                <a:solidFill>
                  <a:srgbClr val="000000"/>
                </a:solidFill>
                <a:latin typeface="Arial"/>
                <a:ea typeface="Arial"/>
                <a:cs typeface="Arial"/>
                <a:sym typeface="Arial"/>
              </a:rPr>
              <a:t>)</a:t>
            </a:r>
            <a:endParaRPr sz="2300" dirty="0"/>
          </a:p>
          <a:p>
            <a:pPr marL="342900" marR="0" lvl="0" indent="-361950" algn="l" rtl="0">
              <a:lnSpc>
                <a:spcPct val="100000"/>
              </a:lnSpc>
              <a:spcBef>
                <a:spcPts val="0"/>
              </a:spcBef>
              <a:spcAft>
                <a:spcPts val="0"/>
              </a:spcAft>
              <a:buSzPts val="2300"/>
              <a:buChar char="•"/>
            </a:pPr>
            <a:r>
              <a:rPr lang="en-GB" sz="2300" dirty="0"/>
              <a:t>Miss Garner (5G)</a:t>
            </a:r>
            <a:endParaRPr sz="2300" dirty="0"/>
          </a:p>
          <a:p>
            <a:pPr marL="0" marR="0" lvl="0" indent="0" algn="l" rtl="0">
              <a:lnSpc>
                <a:spcPct val="100000"/>
              </a:lnSpc>
              <a:spcBef>
                <a:spcPts val="0"/>
              </a:spcBef>
              <a:spcAft>
                <a:spcPts val="0"/>
              </a:spcAft>
              <a:buNone/>
            </a:pPr>
            <a:endParaRPr dirty="0"/>
          </a:p>
          <a:p>
            <a:pPr marL="0" marR="0" lvl="0" indent="0" algn="l" rtl="0">
              <a:lnSpc>
                <a:spcPct val="100000"/>
              </a:lnSpc>
              <a:spcBef>
                <a:spcPts val="0"/>
              </a:spcBef>
              <a:spcAft>
                <a:spcPts val="0"/>
              </a:spcAft>
              <a:buNone/>
            </a:pPr>
            <a:endParaRPr dirty="0"/>
          </a:p>
          <a:p>
            <a:pPr marL="0" marR="0" lvl="0" indent="0" algn="l" rtl="0">
              <a:lnSpc>
                <a:spcPct val="100000"/>
              </a:lnSpc>
              <a:spcBef>
                <a:spcPts val="0"/>
              </a:spcBef>
              <a:spcAft>
                <a:spcPts val="0"/>
              </a:spcAft>
              <a:buNone/>
            </a:pPr>
            <a:r>
              <a:rPr lang="en-GB" sz="2000" b="1" i="0" u="none" strike="noStrike" cap="none" dirty="0">
                <a:solidFill>
                  <a:srgbClr val="000000"/>
                </a:solidFill>
                <a:latin typeface="Arial"/>
                <a:ea typeface="Arial"/>
                <a:cs typeface="Arial"/>
                <a:sym typeface="Arial"/>
              </a:rPr>
              <a:t>LSAs</a:t>
            </a:r>
            <a:r>
              <a:rPr lang="en-GB" sz="2000" b="0" i="0" u="none" strike="noStrike" cap="none" dirty="0">
                <a:solidFill>
                  <a:srgbClr val="000000"/>
                </a:solidFill>
                <a:latin typeface="Arial"/>
                <a:ea typeface="Arial"/>
                <a:cs typeface="Arial"/>
                <a:sym typeface="Arial"/>
              </a:rPr>
              <a:t>: </a:t>
            </a:r>
            <a:endParaRPr sz="2000" dirty="0"/>
          </a:p>
          <a:p>
            <a:pPr marL="342900" lvl="0" indent="-361950" algn="l" rtl="0">
              <a:spcBef>
                <a:spcPts val="0"/>
              </a:spcBef>
              <a:spcAft>
                <a:spcPts val="0"/>
              </a:spcAft>
              <a:buClr>
                <a:schemeClr val="dk1"/>
              </a:buClr>
              <a:buSzPts val="2300"/>
              <a:buChar char="•"/>
            </a:pPr>
            <a:r>
              <a:rPr lang="en-GB" sz="2300" dirty="0">
                <a:solidFill>
                  <a:schemeClr val="dk1"/>
                </a:solidFill>
              </a:rPr>
              <a:t>Mrs Smith</a:t>
            </a:r>
          </a:p>
          <a:p>
            <a:pPr marL="342900" lvl="0" indent="-361950" algn="l" rtl="0">
              <a:spcBef>
                <a:spcPts val="0"/>
              </a:spcBef>
              <a:spcAft>
                <a:spcPts val="0"/>
              </a:spcAft>
              <a:buClr>
                <a:schemeClr val="dk1"/>
              </a:buClr>
              <a:buSzPts val="2300"/>
              <a:buChar char="•"/>
            </a:pPr>
            <a:endParaRPr lang="en-GB" sz="2300" dirty="0">
              <a:solidFill>
                <a:schemeClr val="dk1"/>
              </a:solidFill>
            </a:endParaRPr>
          </a:p>
          <a:p>
            <a:pPr marL="342900" lvl="0" indent="-361950" algn="l" rtl="0">
              <a:spcBef>
                <a:spcPts val="0"/>
              </a:spcBef>
              <a:spcAft>
                <a:spcPts val="0"/>
              </a:spcAft>
              <a:buClr>
                <a:schemeClr val="dk1"/>
              </a:buClr>
              <a:buSzPts val="2300"/>
              <a:buChar char="•"/>
            </a:pPr>
            <a:r>
              <a:rPr lang="en-GB" sz="2300" dirty="0">
                <a:solidFill>
                  <a:schemeClr val="dk1"/>
                </a:solidFill>
              </a:rPr>
              <a:t>Mrs Bremer</a:t>
            </a:r>
            <a:endParaRPr sz="2300" dirty="0">
              <a:solidFill>
                <a:schemeClr val="dk1"/>
              </a:solidFill>
            </a:endParaRPr>
          </a:p>
          <a:p>
            <a:pPr marL="0" marR="0" lvl="0" indent="0" algn="l" rtl="0">
              <a:lnSpc>
                <a:spcPct val="100000"/>
              </a:lnSpc>
              <a:spcBef>
                <a:spcPts val="0"/>
              </a:spcBef>
              <a:spcAft>
                <a:spcPts val="0"/>
              </a:spcAft>
              <a:buNone/>
            </a:pPr>
            <a:endParaRPr dirty="0"/>
          </a:p>
        </p:txBody>
      </p:sp>
      <p:pic>
        <p:nvPicPr>
          <p:cNvPr id="107" name="Google Shape;107;p2"/>
          <p:cNvPicPr preferRelativeResize="0"/>
          <p:nvPr/>
        </p:nvPicPr>
        <p:blipFill>
          <a:blip r:embed="rId3">
            <a:alphaModFix/>
          </a:blip>
          <a:stretch>
            <a:fillRect/>
          </a:stretch>
        </p:blipFill>
        <p:spPr>
          <a:xfrm>
            <a:off x="4276648" y="1668350"/>
            <a:ext cx="2763600" cy="2763600"/>
          </a:xfrm>
          <a:prstGeom prst="ellipse">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11"/>
        <p:cNvGrpSpPr/>
        <p:nvPr/>
      </p:nvGrpSpPr>
      <p:grpSpPr>
        <a:xfrm>
          <a:off x="0" y="0"/>
          <a:ext cx="0" cy="0"/>
          <a:chOff x="0" y="0"/>
          <a:chExt cx="0" cy="0"/>
        </a:xfrm>
      </p:grpSpPr>
      <p:sp>
        <p:nvSpPr>
          <p:cNvPr id="112" name="Google Shape;112;p3"/>
          <p:cNvSpPr txBox="1"/>
          <p:nvPr/>
        </p:nvSpPr>
        <p:spPr>
          <a:xfrm>
            <a:off x="0" y="0"/>
            <a:ext cx="6810703" cy="584775"/>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en-GB" sz="3200" b="1" i="0" u="none" strike="noStrike" cap="none">
                <a:solidFill>
                  <a:srgbClr val="000000"/>
                </a:solidFill>
                <a:latin typeface="Arial"/>
                <a:ea typeface="Arial"/>
                <a:cs typeface="Arial"/>
                <a:sym typeface="Arial"/>
              </a:rPr>
              <a:t>Key Information</a:t>
            </a:r>
            <a:endParaRPr/>
          </a:p>
        </p:txBody>
      </p:sp>
      <p:sp>
        <p:nvSpPr>
          <p:cNvPr id="113" name="Google Shape;113;p3"/>
          <p:cNvSpPr txBox="1"/>
          <p:nvPr/>
        </p:nvSpPr>
        <p:spPr>
          <a:xfrm>
            <a:off x="141890" y="584775"/>
            <a:ext cx="11908200" cy="4690500"/>
          </a:xfrm>
          <a:prstGeom prst="rect">
            <a:avLst/>
          </a:prstGeom>
          <a:solidFill>
            <a:schemeClr val="lt1"/>
          </a:solidFill>
          <a:ln w="9525" cap="flat" cmpd="sng">
            <a:solidFill>
              <a:schemeClr val="dk1"/>
            </a:solidFill>
            <a:prstDash val="solid"/>
            <a:round/>
            <a:headEnd type="none" w="sm" len="sm"/>
            <a:tailEnd type="none" w="sm" len="sm"/>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None/>
            </a:pPr>
            <a:r>
              <a:rPr lang="en-GB" sz="1600" b="1" i="0" u="none" strike="noStrike" cap="none">
                <a:solidFill>
                  <a:srgbClr val="000000"/>
                </a:solidFill>
                <a:latin typeface="Arial"/>
                <a:ea typeface="Arial"/>
                <a:cs typeface="Arial"/>
                <a:sym typeface="Arial"/>
              </a:rPr>
              <a:t>PE DAYS</a:t>
            </a:r>
            <a:endParaRPr/>
          </a:p>
          <a:p>
            <a:pPr marL="0" marR="0" lvl="0" indent="0" algn="ctr" rtl="0">
              <a:lnSpc>
                <a:spcPct val="100000"/>
              </a:lnSpc>
              <a:spcBef>
                <a:spcPts val="0"/>
              </a:spcBef>
              <a:spcAft>
                <a:spcPts val="0"/>
              </a:spcAft>
              <a:buNone/>
            </a:pPr>
            <a:r>
              <a:rPr lang="en-GB" sz="1600" b="0" i="0" u="none" strike="noStrike" cap="none">
                <a:solidFill>
                  <a:srgbClr val="000000"/>
                </a:solidFill>
                <a:latin typeface="Arial"/>
                <a:ea typeface="Arial"/>
                <a:cs typeface="Arial"/>
                <a:sym typeface="Arial"/>
              </a:rPr>
              <a:t>Our PE day</a:t>
            </a:r>
            <a:r>
              <a:rPr lang="en-GB" sz="1600"/>
              <a:t> is</a:t>
            </a:r>
            <a:r>
              <a:rPr lang="en-GB" sz="1600" b="1" i="1"/>
              <a:t> Wednesday.</a:t>
            </a:r>
            <a:r>
              <a:rPr lang="en-GB" sz="1600"/>
              <a:t>  </a:t>
            </a:r>
            <a:endParaRPr sz="1600"/>
          </a:p>
          <a:p>
            <a:pPr marL="0" marR="0" lvl="0" indent="0" algn="ctr" rtl="0">
              <a:lnSpc>
                <a:spcPct val="100000"/>
              </a:lnSpc>
              <a:spcBef>
                <a:spcPts val="0"/>
              </a:spcBef>
              <a:spcAft>
                <a:spcPts val="0"/>
              </a:spcAft>
              <a:buNone/>
            </a:pPr>
            <a:r>
              <a:rPr lang="en-GB" sz="1600"/>
              <a:t>Swimming is on a </a:t>
            </a:r>
            <a:r>
              <a:rPr lang="en-GB" sz="1600" b="1" i="1"/>
              <a:t>Thursday</a:t>
            </a:r>
            <a:r>
              <a:rPr lang="en-GB" sz="1600"/>
              <a:t> for all of Autumn term. </a:t>
            </a:r>
            <a:endParaRPr sz="1600"/>
          </a:p>
          <a:p>
            <a:pPr marL="0" marR="0" lvl="0" indent="0" algn="ctr" rtl="0">
              <a:lnSpc>
                <a:spcPct val="100000"/>
              </a:lnSpc>
              <a:spcBef>
                <a:spcPts val="0"/>
              </a:spcBef>
              <a:spcAft>
                <a:spcPts val="0"/>
              </a:spcAft>
              <a:buNone/>
            </a:pPr>
            <a:r>
              <a:rPr lang="en-GB" sz="1600"/>
              <a:t>Please ensure your child has the correct swimming kit and label</a:t>
            </a:r>
            <a:r>
              <a:rPr lang="en-GB" sz="1600" i="1"/>
              <a:t> all items</a:t>
            </a:r>
            <a:r>
              <a:rPr lang="en-GB" sz="1600"/>
              <a:t> where possible.</a:t>
            </a:r>
            <a:endParaRPr/>
          </a:p>
          <a:p>
            <a:pPr marL="0" marR="0" lvl="0" indent="0" algn="ctr" rtl="0">
              <a:lnSpc>
                <a:spcPct val="100000"/>
              </a:lnSpc>
              <a:spcBef>
                <a:spcPts val="0"/>
              </a:spcBef>
              <a:spcAft>
                <a:spcPts val="0"/>
              </a:spcAft>
              <a:buNone/>
            </a:pPr>
            <a:r>
              <a:rPr lang="en-GB" sz="1600" b="1" i="0" u="none" strike="noStrike" cap="none">
                <a:solidFill>
                  <a:srgbClr val="000000"/>
                </a:solidFill>
                <a:latin typeface="Arial"/>
                <a:ea typeface="Arial"/>
                <a:cs typeface="Arial"/>
                <a:sym typeface="Arial"/>
              </a:rPr>
              <a:t>LIBRARY</a:t>
            </a:r>
            <a:endParaRPr/>
          </a:p>
          <a:p>
            <a:pPr marL="0" marR="0" lvl="0" indent="0" algn="ctr" rtl="0">
              <a:lnSpc>
                <a:spcPct val="100000"/>
              </a:lnSpc>
              <a:spcBef>
                <a:spcPts val="0"/>
              </a:spcBef>
              <a:spcAft>
                <a:spcPts val="0"/>
              </a:spcAft>
              <a:buNone/>
            </a:pPr>
            <a:r>
              <a:rPr lang="en-GB" sz="1600" b="0" i="0" u="none" strike="noStrike" cap="none">
                <a:solidFill>
                  <a:srgbClr val="000000"/>
                </a:solidFill>
                <a:latin typeface="Arial"/>
                <a:ea typeface="Arial"/>
                <a:cs typeface="Arial"/>
                <a:sym typeface="Arial"/>
              </a:rPr>
              <a:t>Our library day is</a:t>
            </a:r>
            <a:r>
              <a:rPr lang="en-GB" sz="1600"/>
              <a:t> Thursday.</a:t>
            </a:r>
            <a:endParaRPr/>
          </a:p>
          <a:p>
            <a:pPr marL="91440" marR="0" lvl="0" indent="-139700" algn="ctr" rtl="0">
              <a:lnSpc>
                <a:spcPct val="90000"/>
              </a:lnSpc>
              <a:spcBef>
                <a:spcPts val="0"/>
              </a:spcBef>
              <a:spcAft>
                <a:spcPts val="0"/>
              </a:spcAft>
              <a:buClr>
                <a:srgbClr val="000000"/>
              </a:buClr>
              <a:buSzPts val="2200"/>
              <a:buFont typeface="Arial"/>
              <a:buChar char=" "/>
            </a:pPr>
            <a:r>
              <a:rPr lang="en-GB" sz="1600" b="0" i="1" u="none" strike="noStrike" cap="none">
                <a:solidFill>
                  <a:srgbClr val="000000"/>
                </a:solidFill>
                <a:latin typeface="Arial"/>
                <a:ea typeface="Arial"/>
                <a:cs typeface="Arial"/>
                <a:sym typeface="Arial"/>
              </a:rPr>
              <a:t>Every week your child will go to the library to have a chance to pick a book of their choice which interests them. This is a book for you to share with and read to your child. Your child can only have one library book at a time, so they must return their book before taking out another.</a:t>
            </a:r>
            <a:endParaRPr/>
          </a:p>
          <a:p>
            <a:pPr marL="0" marR="0" lvl="0" indent="0" algn="ctr" rtl="0">
              <a:lnSpc>
                <a:spcPct val="100000"/>
              </a:lnSpc>
              <a:spcBef>
                <a:spcPts val="0"/>
              </a:spcBef>
              <a:spcAft>
                <a:spcPts val="0"/>
              </a:spcAft>
              <a:buNone/>
            </a:pPr>
            <a:endParaRPr sz="16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None/>
            </a:pPr>
            <a:r>
              <a:rPr lang="en-GB" sz="1600" b="1" i="0" u="none" strike="noStrike" cap="none">
                <a:solidFill>
                  <a:srgbClr val="000000"/>
                </a:solidFill>
                <a:latin typeface="Arial"/>
                <a:ea typeface="Arial"/>
                <a:cs typeface="Arial"/>
                <a:sym typeface="Arial"/>
              </a:rPr>
              <a:t>LUNCHES</a:t>
            </a:r>
            <a:endParaRPr/>
          </a:p>
          <a:p>
            <a:pPr marL="91440" marR="0" lvl="0" indent="-139700" algn="ctr" rtl="0">
              <a:lnSpc>
                <a:spcPct val="90000"/>
              </a:lnSpc>
              <a:spcBef>
                <a:spcPts val="1400"/>
              </a:spcBef>
              <a:spcAft>
                <a:spcPts val="0"/>
              </a:spcAft>
              <a:buClr>
                <a:srgbClr val="000000"/>
              </a:buClr>
              <a:buSzPts val="2200"/>
              <a:buFont typeface="Arial"/>
              <a:buChar char=" "/>
            </a:pPr>
            <a:r>
              <a:rPr lang="en-GB" sz="1600" b="0" i="0" u="none" strike="noStrike" cap="none">
                <a:solidFill>
                  <a:srgbClr val="000000"/>
                </a:solidFill>
                <a:latin typeface="Arial"/>
                <a:ea typeface="Arial"/>
                <a:cs typeface="Arial"/>
                <a:sym typeface="Arial"/>
              </a:rPr>
              <a:t>Packed lunch – your child may bring in a packed lunch from home in a named box or bag. Please pack a healthy packed lunch to suit their appetite and not too much! Any uneaten food will be left in their lunchbox for them to bring home so you know what they have or haven’t eaten.</a:t>
            </a:r>
            <a:endParaRPr/>
          </a:p>
          <a:p>
            <a:pPr marL="91440" marR="0" lvl="0" indent="-139700" algn="ctr" rtl="0">
              <a:lnSpc>
                <a:spcPct val="90000"/>
              </a:lnSpc>
              <a:spcBef>
                <a:spcPts val="1400"/>
              </a:spcBef>
              <a:spcAft>
                <a:spcPts val="0"/>
              </a:spcAft>
              <a:buClr>
                <a:srgbClr val="000000"/>
              </a:buClr>
              <a:buSzPts val="2200"/>
              <a:buFont typeface="Arial"/>
              <a:buChar char=" "/>
            </a:pPr>
            <a:r>
              <a:rPr lang="en-GB" sz="1600" b="0" i="0" u="none" strike="noStrike" cap="none">
                <a:solidFill>
                  <a:srgbClr val="000000"/>
                </a:solidFill>
                <a:latin typeface="Arial"/>
                <a:ea typeface="Arial"/>
                <a:cs typeface="Arial"/>
                <a:sym typeface="Arial"/>
              </a:rPr>
              <a:t>Please do not send in food containing nuts, peanut butter or any other nut products as we have children with life-threatening allergies. </a:t>
            </a:r>
            <a:r>
              <a:rPr lang="en-GB"/>
              <a:t> </a:t>
            </a:r>
            <a:r>
              <a:rPr lang="en-GB" sz="1600" b="0" i="0" u="none" strike="noStrike" cap="none">
                <a:solidFill>
                  <a:srgbClr val="000000"/>
                </a:solidFill>
                <a:latin typeface="Arial"/>
                <a:ea typeface="Arial"/>
                <a:cs typeface="Arial"/>
                <a:sym typeface="Arial"/>
              </a:rPr>
              <a:t>No fizzy drinks, glass bottles, chocolates or sweets are to be brought to school.</a:t>
            </a:r>
            <a:endParaRPr/>
          </a:p>
          <a:p>
            <a:pPr marL="0" marR="0" lvl="0" indent="0" algn="ctr" rtl="0">
              <a:lnSpc>
                <a:spcPct val="100000"/>
              </a:lnSpc>
              <a:spcBef>
                <a:spcPts val="0"/>
              </a:spcBef>
              <a:spcAft>
                <a:spcPts val="0"/>
              </a:spcAft>
              <a:buNone/>
            </a:pPr>
            <a:endParaRPr sz="1600" b="0" i="0" u="none" strike="noStrike" cap="none">
              <a:solidFill>
                <a:srgbClr val="000000"/>
              </a:solidFill>
              <a:latin typeface="Arial"/>
              <a:ea typeface="Arial"/>
              <a:cs typeface="Arial"/>
              <a:sym typeface="Arial"/>
            </a:endParaRPr>
          </a:p>
        </p:txBody>
      </p:sp>
      <p:pic>
        <p:nvPicPr>
          <p:cNvPr id="114" name="Google Shape;114;p3"/>
          <p:cNvPicPr preferRelativeResize="0"/>
          <p:nvPr/>
        </p:nvPicPr>
        <p:blipFill rotWithShape="1">
          <a:blip r:embed="rId3">
            <a:alphaModFix/>
          </a:blip>
          <a:srcRect/>
          <a:stretch/>
        </p:blipFill>
        <p:spPr>
          <a:xfrm>
            <a:off x="9903900" y="0"/>
            <a:ext cx="2288100" cy="1625750"/>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18"/>
        <p:cNvGrpSpPr/>
        <p:nvPr/>
      </p:nvGrpSpPr>
      <p:grpSpPr>
        <a:xfrm>
          <a:off x="0" y="0"/>
          <a:ext cx="0" cy="0"/>
          <a:chOff x="0" y="0"/>
          <a:chExt cx="0" cy="0"/>
        </a:xfrm>
      </p:grpSpPr>
      <p:sp>
        <p:nvSpPr>
          <p:cNvPr id="119" name="Google Shape;119;p4"/>
          <p:cNvSpPr txBox="1"/>
          <p:nvPr/>
        </p:nvSpPr>
        <p:spPr>
          <a:xfrm>
            <a:off x="0" y="0"/>
            <a:ext cx="6810703" cy="584775"/>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en-GB" sz="3200" b="1" i="0" u="none" strike="noStrike" cap="none">
                <a:solidFill>
                  <a:srgbClr val="000000"/>
                </a:solidFill>
                <a:latin typeface="Arial"/>
                <a:ea typeface="Arial"/>
                <a:cs typeface="Arial"/>
                <a:sym typeface="Arial"/>
              </a:rPr>
              <a:t>School Uniform</a:t>
            </a:r>
            <a:endParaRPr/>
          </a:p>
        </p:txBody>
      </p:sp>
      <p:pic>
        <p:nvPicPr>
          <p:cNvPr id="120" name="Google Shape;120;p4"/>
          <p:cNvPicPr preferRelativeResize="0"/>
          <p:nvPr/>
        </p:nvPicPr>
        <p:blipFill rotWithShape="1">
          <a:blip r:embed="rId3">
            <a:alphaModFix/>
          </a:blip>
          <a:srcRect/>
          <a:stretch/>
        </p:blipFill>
        <p:spPr>
          <a:xfrm>
            <a:off x="8229600" y="1"/>
            <a:ext cx="3962400" cy="2959468"/>
          </a:xfrm>
          <a:prstGeom prst="rect">
            <a:avLst/>
          </a:prstGeom>
          <a:noFill/>
          <a:ln>
            <a:noFill/>
          </a:ln>
        </p:spPr>
      </p:pic>
      <p:pic>
        <p:nvPicPr>
          <p:cNvPr id="121" name="Google Shape;121;p4"/>
          <p:cNvPicPr preferRelativeResize="0"/>
          <p:nvPr/>
        </p:nvPicPr>
        <p:blipFill rotWithShape="1">
          <a:blip r:embed="rId4">
            <a:alphaModFix/>
          </a:blip>
          <a:srcRect/>
          <a:stretch/>
        </p:blipFill>
        <p:spPr>
          <a:xfrm>
            <a:off x="8229600" y="3101996"/>
            <a:ext cx="3962400" cy="2959417"/>
          </a:xfrm>
          <a:prstGeom prst="rect">
            <a:avLst/>
          </a:prstGeom>
          <a:noFill/>
          <a:ln>
            <a:noFill/>
          </a:ln>
        </p:spPr>
      </p:pic>
      <p:pic>
        <p:nvPicPr>
          <p:cNvPr id="122" name="Google Shape;122;p4"/>
          <p:cNvPicPr preferRelativeResize="0"/>
          <p:nvPr/>
        </p:nvPicPr>
        <p:blipFill rotWithShape="1">
          <a:blip r:embed="rId5">
            <a:alphaModFix/>
          </a:blip>
          <a:srcRect/>
          <a:stretch/>
        </p:blipFill>
        <p:spPr>
          <a:xfrm>
            <a:off x="139824" y="868555"/>
            <a:ext cx="7963652" cy="4682891"/>
          </a:xfrm>
          <a:prstGeom prst="rect">
            <a:avLst/>
          </a:prstGeom>
          <a:noFill/>
          <a:ln>
            <a:noFill/>
          </a:ln>
          <a:effectLst>
            <a:outerShdw blurRad="50800" dist="38100" algn="l" rotWithShape="0">
              <a:srgbClr val="000000">
                <a:alpha val="40000"/>
              </a:srgbClr>
            </a:outerShdw>
          </a:effec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26"/>
        <p:cNvGrpSpPr/>
        <p:nvPr/>
      </p:nvGrpSpPr>
      <p:grpSpPr>
        <a:xfrm>
          <a:off x="0" y="0"/>
          <a:ext cx="0" cy="0"/>
          <a:chOff x="0" y="0"/>
          <a:chExt cx="0" cy="0"/>
        </a:xfrm>
      </p:grpSpPr>
      <p:pic>
        <p:nvPicPr>
          <p:cNvPr id="127" name="Google Shape;127;p5"/>
          <p:cNvPicPr preferRelativeResize="0"/>
          <p:nvPr/>
        </p:nvPicPr>
        <p:blipFill rotWithShape="1">
          <a:blip r:embed="rId3">
            <a:alphaModFix/>
          </a:blip>
          <a:srcRect/>
          <a:stretch/>
        </p:blipFill>
        <p:spPr>
          <a:xfrm>
            <a:off x="0" y="0"/>
            <a:ext cx="12191999" cy="6895647"/>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31"/>
        <p:cNvGrpSpPr/>
        <p:nvPr/>
      </p:nvGrpSpPr>
      <p:grpSpPr>
        <a:xfrm>
          <a:off x="0" y="0"/>
          <a:ext cx="0" cy="0"/>
          <a:chOff x="0" y="0"/>
          <a:chExt cx="0" cy="0"/>
        </a:xfrm>
      </p:grpSpPr>
      <p:sp>
        <p:nvSpPr>
          <p:cNvPr id="132" name="Google Shape;132;p6"/>
          <p:cNvSpPr txBox="1"/>
          <p:nvPr/>
        </p:nvSpPr>
        <p:spPr>
          <a:xfrm>
            <a:off x="0" y="0"/>
            <a:ext cx="6810703" cy="584775"/>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en-GB" sz="3200" b="1" i="0" u="none" strike="noStrike" cap="none">
                <a:solidFill>
                  <a:srgbClr val="000000"/>
                </a:solidFill>
                <a:latin typeface="Arial"/>
                <a:ea typeface="Arial"/>
                <a:cs typeface="Arial"/>
                <a:sym typeface="Arial"/>
              </a:rPr>
              <a:t>Attendance</a:t>
            </a:r>
            <a:endParaRPr/>
          </a:p>
        </p:txBody>
      </p:sp>
      <p:pic>
        <p:nvPicPr>
          <p:cNvPr id="133" name="Google Shape;133;p6"/>
          <p:cNvPicPr preferRelativeResize="0"/>
          <p:nvPr/>
        </p:nvPicPr>
        <p:blipFill rotWithShape="1">
          <a:blip r:embed="rId3">
            <a:alphaModFix/>
          </a:blip>
          <a:srcRect/>
          <a:stretch/>
        </p:blipFill>
        <p:spPr>
          <a:xfrm>
            <a:off x="0" y="2098264"/>
            <a:ext cx="6096000" cy="4060797"/>
          </a:xfrm>
          <a:prstGeom prst="rect">
            <a:avLst/>
          </a:prstGeom>
          <a:noFill/>
          <a:ln>
            <a:noFill/>
          </a:ln>
          <a:effectLst>
            <a:outerShdw blurRad="50800" dist="38100" algn="l" rotWithShape="0">
              <a:srgbClr val="000000">
                <a:alpha val="40000"/>
              </a:srgbClr>
            </a:outerShdw>
          </a:effectLst>
        </p:spPr>
      </p:pic>
      <p:pic>
        <p:nvPicPr>
          <p:cNvPr id="134" name="Google Shape;134;p6"/>
          <p:cNvPicPr preferRelativeResize="0"/>
          <p:nvPr/>
        </p:nvPicPr>
        <p:blipFill rotWithShape="1">
          <a:blip r:embed="rId4">
            <a:alphaModFix/>
          </a:blip>
          <a:srcRect/>
          <a:stretch/>
        </p:blipFill>
        <p:spPr>
          <a:xfrm>
            <a:off x="6378546" y="0"/>
            <a:ext cx="5813454" cy="4727556"/>
          </a:xfrm>
          <a:prstGeom prst="rect">
            <a:avLst/>
          </a:prstGeom>
          <a:noFill/>
          <a:ln>
            <a:noFill/>
          </a:ln>
          <a:effectLst>
            <a:outerShdw blurRad="50800" dist="38100" algn="l" rotWithShape="0">
              <a:srgbClr val="000000">
                <a:alpha val="40000"/>
              </a:srgbClr>
            </a:outerShdw>
          </a:effectLst>
        </p:spPr>
      </p:pic>
      <p:pic>
        <p:nvPicPr>
          <p:cNvPr id="135" name="Google Shape;135;p6"/>
          <p:cNvPicPr preferRelativeResize="0"/>
          <p:nvPr/>
        </p:nvPicPr>
        <p:blipFill rotWithShape="1">
          <a:blip r:embed="rId5">
            <a:alphaModFix/>
          </a:blip>
          <a:srcRect/>
          <a:stretch/>
        </p:blipFill>
        <p:spPr>
          <a:xfrm>
            <a:off x="3405351" y="114020"/>
            <a:ext cx="2801086" cy="1864138"/>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39"/>
        <p:cNvGrpSpPr/>
        <p:nvPr/>
      </p:nvGrpSpPr>
      <p:grpSpPr>
        <a:xfrm>
          <a:off x="0" y="0"/>
          <a:ext cx="0" cy="0"/>
          <a:chOff x="0" y="0"/>
          <a:chExt cx="0" cy="0"/>
        </a:xfrm>
      </p:grpSpPr>
      <p:sp>
        <p:nvSpPr>
          <p:cNvPr id="140" name="Google Shape;140;p7"/>
          <p:cNvSpPr txBox="1"/>
          <p:nvPr/>
        </p:nvSpPr>
        <p:spPr>
          <a:xfrm>
            <a:off x="0" y="0"/>
            <a:ext cx="6810703" cy="584775"/>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en-GB" sz="3200" b="1" i="0" u="none" strike="noStrike" cap="none">
                <a:solidFill>
                  <a:srgbClr val="000000"/>
                </a:solidFill>
                <a:latin typeface="Arial"/>
                <a:ea typeface="Arial"/>
                <a:cs typeface="Arial"/>
                <a:sym typeface="Arial"/>
              </a:rPr>
              <a:t>Social Media and Internet Use</a:t>
            </a:r>
            <a:endParaRPr/>
          </a:p>
        </p:txBody>
      </p:sp>
      <p:pic>
        <p:nvPicPr>
          <p:cNvPr id="141" name="Google Shape;141;p7"/>
          <p:cNvPicPr preferRelativeResize="0"/>
          <p:nvPr/>
        </p:nvPicPr>
        <p:blipFill rotWithShape="1">
          <a:blip r:embed="rId3">
            <a:alphaModFix/>
          </a:blip>
          <a:srcRect/>
          <a:stretch/>
        </p:blipFill>
        <p:spPr>
          <a:xfrm>
            <a:off x="8713075" y="157655"/>
            <a:ext cx="3268717" cy="2112579"/>
          </a:xfrm>
          <a:prstGeom prst="rect">
            <a:avLst/>
          </a:prstGeom>
          <a:noFill/>
          <a:ln>
            <a:noFill/>
          </a:ln>
        </p:spPr>
      </p:pic>
      <p:pic>
        <p:nvPicPr>
          <p:cNvPr id="142" name="Google Shape;142;p7"/>
          <p:cNvPicPr preferRelativeResize="0"/>
          <p:nvPr/>
        </p:nvPicPr>
        <p:blipFill rotWithShape="1">
          <a:blip r:embed="rId4">
            <a:alphaModFix/>
          </a:blip>
          <a:srcRect/>
          <a:stretch/>
        </p:blipFill>
        <p:spPr>
          <a:xfrm>
            <a:off x="8714952" y="2956692"/>
            <a:ext cx="3266840" cy="2722367"/>
          </a:xfrm>
          <a:prstGeom prst="rect">
            <a:avLst/>
          </a:prstGeom>
          <a:noFill/>
          <a:ln>
            <a:noFill/>
          </a:ln>
        </p:spPr>
      </p:pic>
      <p:pic>
        <p:nvPicPr>
          <p:cNvPr id="143" name="Google Shape;143;p7"/>
          <p:cNvPicPr preferRelativeResize="0"/>
          <p:nvPr/>
        </p:nvPicPr>
        <p:blipFill rotWithShape="1">
          <a:blip r:embed="rId5">
            <a:alphaModFix/>
          </a:blip>
          <a:srcRect/>
          <a:stretch/>
        </p:blipFill>
        <p:spPr>
          <a:xfrm>
            <a:off x="441082" y="860787"/>
            <a:ext cx="7977704" cy="4818272"/>
          </a:xfrm>
          <a:prstGeom prst="rect">
            <a:avLst/>
          </a:prstGeom>
          <a:noFill/>
          <a:ln>
            <a:noFill/>
          </a:ln>
          <a:effectLst>
            <a:outerShdw blurRad="50800" dist="38100" algn="l" rotWithShape="0">
              <a:srgbClr val="000000">
                <a:alpha val="40000"/>
              </a:srgbClr>
            </a:outerShdw>
          </a:effec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47"/>
        <p:cNvGrpSpPr/>
        <p:nvPr/>
      </p:nvGrpSpPr>
      <p:grpSpPr>
        <a:xfrm>
          <a:off x="0" y="0"/>
          <a:ext cx="0" cy="0"/>
          <a:chOff x="0" y="0"/>
          <a:chExt cx="0" cy="0"/>
        </a:xfrm>
      </p:grpSpPr>
      <p:sp>
        <p:nvSpPr>
          <p:cNvPr id="148" name="Google Shape;148;p8"/>
          <p:cNvSpPr txBox="1"/>
          <p:nvPr/>
        </p:nvSpPr>
        <p:spPr>
          <a:xfrm>
            <a:off x="0" y="0"/>
            <a:ext cx="6810600" cy="5850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en-GB" sz="3200" b="1" i="0" u="none" strike="noStrike" cap="none">
                <a:solidFill>
                  <a:srgbClr val="000000"/>
                </a:solidFill>
                <a:latin typeface="Arial"/>
                <a:ea typeface="Arial"/>
                <a:cs typeface="Arial"/>
                <a:sym typeface="Arial"/>
              </a:rPr>
              <a:t>Year </a:t>
            </a:r>
            <a:r>
              <a:rPr lang="en-GB" sz="3200" b="1"/>
              <a:t>5</a:t>
            </a:r>
            <a:r>
              <a:rPr lang="en-GB" sz="3200" b="1" i="0" u="none" strike="noStrike" cap="none">
                <a:solidFill>
                  <a:srgbClr val="000000"/>
                </a:solidFill>
                <a:latin typeface="Arial"/>
                <a:ea typeface="Arial"/>
                <a:cs typeface="Arial"/>
                <a:sym typeface="Arial"/>
              </a:rPr>
              <a:t> Curriculum</a:t>
            </a:r>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53"/>
        <p:cNvGrpSpPr/>
        <p:nvPr/>
      </p:nvGrpSpPr>
      <p:grpSpPr>
        <a:xfrm>
          <a:off x="0" y="0"/>
          <a:ext cx="0" cy="0"/>
          <a:chOff x="0" y="0"/>
          <a:chExt cx="0" cy="0"/>
        </a:xfrm>
      </p:grpSpPr>
      <p:sp>
        <p:nvSpPr>
          <p:cNvPr id="154" name="Google Shape;154;p9"/>
          <p:cNvSpPr txBox="1"/>
          <p:nvPr/>
        </p:nvSpPr>
        <p:spPr>
          <a:xfrm>
            <a:off x="0" y="0"/>
            <a:ext cx="6810703" cy="584775"/>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en-GB" sz="3200" b="1" i="0" u="none" strike="noStrike" cap="none">
                <a:solidFill>
                  <a:srgbClr val="000000"/>
                </a:solidFill>
                <a:latin typeface="Arial"/>
                <a:ea typeface="Arial"/>
                <a:cs typeface="Arial"/>
                <a:sym typeface="Arial"/>
              </a:rPr>
              <a:t>Trips and Visits</a:t>
            </a:r>
            <a:endParaRPr/>
          </a:p>
        </p:txBody>
      </p:sp>
      <p:pic>
        <p:nvPicPr>
          <p:cNvPr id="156" name="Google Shape;156;p9"/>
          <p:cNvPicPr preferRelativeResize="0"/>
          <p:nvPr/>
        </p:nvPicPr>
        <p:blipFill rotWithShape="1">
          <a:blip r:embed="rId3">
            <a:alphaModFix/>
          </a:blip>
          <a:srcRect b="6138"/>
          <a:stretch/>
        </p:blipFill>
        <p:spPr>
          <a:xfrm>
            <a:off x="7390450" y="4267375"/>
            <a:ext cx="2160925" cy="1609725"/>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60"/>
        <p:cNvGrpSpPr/>
        <p:nvPr/>
      </p:nvGrpSpPr>
      <p:grpSpPr>
        <a:xfrm>
          <a:off x="0" y="0"/>
          <a:ext cx="0" cy="0"/>
          <a:chOff x="0" y="0"/>
          <a:chExt cx="0" cy="0"/>
        </a:xfrm>
      </p:grpSpPr>
      <p:sp>
        <p:nvSpPr>
          <p:cNvPr id="161" name="Google Shape;161;p10"/>
          <p:cNvSpPr txBox="1"/>
          <p:nvPr/>
        </p:nvSpPr>
        <p:spPr>
          <a:xfrm>
            <a:off x="0" y="0"/>
            <a:ext cx="6810703" cy="584775"/>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en-GB" sz="3200" b="1" i="0" u="none" strike="noStrike" cap="none">
                <a:solidFill>
                  <a:srgbClr val="000000"/>
                </a:solidFill>
                <a:latin typeface="Arial"/>
                <a:ea typeface="Arial"/>
                <a:cs typeface="Arial"/>
                <a:sym typeface="Arial"/>
              </a:rPr>
              <a:t>Helping Your Child at Home…</a:t>
            </a:r>
            <a:endParaRPr/>
          </a:p>
        </p:txBody>
      </p:sp>
      <p:sp>
        <p:nvSpPr>
          <p:cNvPr id="162" name="Google Shape;162;p10"/>
          <p:cNvSpPr/>
          <p:nvPr/>
        </p:nvSpPr>
        <p:spPr>
          <a:xfrm>
            <a:off x="89336" y="524676"/>
            <a:ext cx="12013326" cy="2735714"/>
          </a:xfrm>
          <a:prstGeom prst="roundRect">
            <a:avLst>
              <a:gd name="adj" fmla="val 16667"/>
            </a:avLst>
          </a:prstGeom>
          <a:solidFill>
            <a:schemeClr val="lt1"/>
          </a:solidFill>
          <a:ln w="9525" cap="flat" cmpd="sng">
            <a:solidFill>
              <a:schemeClr val="dk1"/>
            </a:solidFill>
            <a:prstDash val="solid"/>
            <a:round/>
            <a:headEnd type="none" w="sm" len="sm"/>
            <a:tailEnd type="none" w="sm" len="sm"/>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None/>
            </a:pPr>
            <a:r>
              <a:rPr lang="en-GB" sz="1200" b="1" i="0" u="none" strike="noStrike" cap="none">
                <a:solidFill>
                  <a:srgbClr val="000000"/>
                </a:solidFill>
                <a:latin typeface="Arial"/>
                <a:ea typeface="Arial"/>
                <a:cs typeface="Arial"/>
                <a:sym typeface="Arial"/>
              </a:rPr>
              <a:t>READING</a:t>
            </a:r>
            <a:endParaRPr/>
          </a:p>
          <a:p>
            <a:pPr marL="342900" marR="0" lvl="0" indent="-166687" algn="l" rtl="0">
              <a:lnSpc>
                <a:spcPct val="120000"/>
              </a:lnSpc>
              <a:spcBef>
                <a:spcPts val="0"/>
              </a:spcBef>
              <a:spcAft>
                <a:spcPts val="0"/>
              </a:spcAft>
              <a:buClr>
                <a:srgbClr val="000000"/>
              </a:buClr>
              <a:buSzPts val="1700"/>
              <a:buFont typeface="Arial"/>
              <a:buChar char="•"/>
            </a:pPr>
            <a:r>
              <a:rPr lang="en-GB" sz="1200" b="0" i="0" u="none" strike="noStrike" cap="none">
                <a:solidFill>
                  <a:srgbClr val="000000"/>
                </a:solidFill>
                <a:latin typeface="Arial"/>
                <a:ea typeface="Arial"/>
                <a:cs typeface="Arial"/>
                <a:sym typeface="Arial"/>
              </a:rPr>
              <a:t>Listening to your child read can take many forms.</a:t>
            </a:r>
            <a:endParaRPr sz="1200" b="0" i="0" u="none" strike="noStrike" cap="none">
              <a:solidFill>
                <a:srgbClr val="000000"/>
              </a:solidFill>
              <a:latin typeface="Arial"/>
              <a:ea typeface="Arial"/>
              <a:cs typeface="Arial"/>
              <a:sym typeface="Arial"/>
            </a:endParaRPr>
          </a:p>
          <a:p>
            <a:pPr marL="342900" marR="0" lvl="0" indent="-166687" algn="l" rtl="0">
              <a:lnSpc>
                <a:spcPct val="120000"/>
              </a:lnSpc>
              <a:spcBef>
                <a:spcPts val="0"/>
              </a:spcBef>
              <a:spcAft>
                <a:spcPts val="0"/>
              </a:spcAft>
              <a:buClr>
                <a:srgbClr val="000000"/>
              </a:buClr>
              <a:buSzPts val="1700"/>
              <a:buFont typeface="Arial"/>
              <a:buChar char="•"/>
            </a:pPr>
            <a:r>
              <a:rPr lang="en-GB" sz="1200" b="0" i="0" u="none" strike="noStrike" cap="none">
                <a:solidFill>
                  <a:srgbClr val="000000"/>
                </a:solidFill>
                <a:latin typeface="Arial"/>
                <a:ea typeface="Arial"/>
                <a:cs typeface="Arial"/>
                <a:sym typeface="Arial"/>
              </a:rPr>
              <a:t>Focus developing an enjoyment and love of reading.</a:t>
            </a:r>
            <a:endParaRPr sz="1200" b="0" i="0" u="none" strike="noStrike" cap="none">
              <a:solidFill>
                <a:srgbClr val="000000"/>
              </a:solidFill>
              <a:latin typeface="Arial"/>
              <a:ea typeface="Arial"/>
              <a:cs typeface="Arial"/>
              <a:sym typeface="Arial"/>
            </a:endParaRPr>
          </a:p>
          <a:p>
            <a:pPr marL="342900" marR="0" lvl="0" indent="-166687" algn="l" rtl="0">
              <a:lnSpc>
                <a:spcPct val="120000"/>
              </a:lnSpc>
              <a:spcBef>
                <a:spcPts val="0"/>
              </a:spcBef>
              <a:spcAft>
                <a:spcPts val="0"/>
              </a:spcAft>
              <a:buClr>
                <a:srgbClr val="000000"/>
              </a:buClr>
              <a:buSzPts val="1700"/>
              <a:buFont typeface="Arial"/>
              <a:buChar char="•"/>
            </a:pPr>
            <a:r>
              <a:rPr lang="en-GB" sz="1200" b="0" i="0" u="none" strike="noStrike" cap="none">
                <a:solidFill>
                  <a:srgbClr val="000000"/>
                </a:solidFill>
                <a:latin typeface="Arial"/>
                <a:ea typeface="Arial"/>
                <a:cs typeface="Arial"/>
                <a:sym typeface="Arial"/>
              </a:rPr>
              <a:t>Enjoy stories together – reading stories to your child at KS1 and KS2 is equally as important as listening to your child read.</a:t>
            </a:r>
            <a:endParaRPr sz="1200" b="0" i="0" u="none" strike="noStrike" cap="none">
              <a:solidFill>
                <a:srgbClr val="000000"/>
              </a:solidFill>
              <a:latin typeface="Arial"/>
              <a:ea typeface="Arial"/>
              <a:cs typeface="Arial"/>
              <a:sym typeface="Arial"/>
            </a:endParaRPr>
          </a:p>
          <a:p>
            <a:pPr marL="342900" marR="0" lvl="0" indent="-166687" algn="l" rtl="0">
              <a:lnSpc>
                <a:spcPct val="120000"/>
              </a:lnSpc>
              <a:spcBef>
                <a:spcPts val="0"/>
              </a:spcBef>
              <a:spcAft>
                <a:spcPts val="0"/>
              </a:spcAft>
              <a:buClr>
                <a:srgbClr val="000000"/>
              </a:buClr>
              <a:buSzPts val="1700"/>
              <a:buFont typeface="Arial"/>
              <a:buChar char="•"/>
            </a:pPr>
            <a:r>
              <a:rPr lang="en-GB" sz="1200" b="0" i="0" u="none" strike="noStrike" cap="none">
                <a:solidFill>
                  <a:srgbClr val="000000"/>
                </a:solidFill>
                <a:latin typeface="Arial"/>
                <a:ea typeface="Arial"/>
                <a:cs typeface="Arial"/>
                <a:sym typeface="Arial"/>
              </a:rPr>
              <a:t>Read a little at a time but often, rather than rarely but for long periods of time!</a:t>
            </a:r>
            <a:endParaRPr sz="1200" b="0" i="0" u="none" strike="noStrike" cap="none">
              <a:solidFill>
                <a:srgbClr val="000000"/>
              </a:solidFill>
              <a:latin typeface="Arial"/>
              <a:ea typeface="Arial"/>
              <a:cs typeface="Arial"/>
              <a:sym typeface="Arial"/>
            </a:endParaRPr>
          </a:p>
          <a:p>
            <a:pPr marL="342900" marR="0" lvl="0" indent="-166687" algn="l" rtl="0">
              <a:lnSpc>
                <a:spcPct val="120000"/>
              </a:lnSpc>
              <a:spcBef>
                <a:spcPts val="0"/>
              </a:spcBef>
              <a:spcAft>
                <a:spcPts val="0"/>
              </a:spcAft>
              <a:buClr>
                <a:srgbClr val="000000"/>
              </a:buClr>
              <a:buSzPts val="1700"/>
              <a:buFont typeface="Arial"/>
              <a:buChar char="•"/>
            </a:pPr>
            <a:r>
              <a:rPr lang="en-GB" sz="1200" b="0" i="0" u="none" strike="noStrike" cap="none">
                <a:solidFill>
                  <a:srgbClr val="000000"/>
                </a:solidFill>
                <a:latin typeface="Arial"/>
                <a:ea typeface="Arial"/>
                <a:cs typeface="Arial"/>
                <a:sym typeface="Arial"/>
              </a:rPr>
              <a:t>Talk about the story before, during and afterwards – discuss the plot, the characters, their feelings and actions, how it makes you feel, predict what will happen and encourage your child to have their own opinions.</a:t>
            </a:r>
            <a:endParaRPr sz="1200" b="0" i="0" u="none" strike="noStrike" cap="none">
              <a:solidFill>
                <a:srgbClr val="000000"/>
              </a:solidFill>
              <a:latin typeface="Arial"/>
              <a:ea typeface="Arial"/>
              <a:cs typeface="Arial"/>
              <a:sym typeface="Arial"/>
            </a:endParaRPr>
          </a:p>
          <a:p>
            <a:pPr marL="342900" marR="0" lvl="0" indent="-166687" algn="l" rtl="0">
              <a:lnSpc>
                <a:spcPct val="120000"/>
              </a:lnSpc>
              <a:spcBef>
                <a:spcPts val="0"/>
              </a:spcBef>
              <a:spcAft>
                <a:spcPts val="0"/>
              </a:spcAft>
              <a:buClr>
                <a:srgbClr val="000000"/>
              </a:buClr>
              <a:buSzPts val="1700"/>
              <a:buFont typeface="Arial"/>
              <a:buChar char="•"/>
            </a:pPr>
            <a:r>
              <a:rPr lang="en-GB" sz="1200" b="0" i="0" u="none" strike="noStrike" cap="none">
                <a:solidFill>
                  <a:srgbClr val="000000"/>
                </a:solidFill>
                <a:latin typeface="Arial"/>
                <a:ea typeface="Arial"/>
                <a:cs typeface="Arial"/>
                <a:sym typeface="Arial"/>
              </a:rPr>
              <a:t>Look up definitions of words together – you could use a dictionary, the Internet or an app on a phone or tablet.</a:t>
            </a:r>
            <a:endParaRPr sz="1200" b="0" i="0" u="none" strike="noStrike" cap="none">
              <a:solidFill>
                <a:srgbClr val="000000"/>
              </a:solidFill>
              <a:latin typeface="Arial"/>
              <a:ea typeface="Arial"/>
              <a:cs typeface="Arial"/>
              <a:sym typeface="Arial"/>
            </a:endParaRPr>
          </a:p>
          <a:p>
            <a:pPr marL="342900" marR="0" lvl="0" indent="-166687" algn="l" rtl="0">
              <a:lnSpc>
                <a:spcPct val="120000"/>
              </a:lnSpc>
              <a:spcBef>
                <a:spcPts val="0"/>
              </a:spcBef>
              <a:spcAft>
                <a:spcPts val="0"/>
              </a:spcAft>
              <a:buClr>
                <a:srgbClr val="000000"/>
              </a:buClr>
              <a:buSzPts val="1700"/>
              <a:buFont typeface="Arial"/>
              <a:buChar char="•"/>
            </a:pPr>
            <a:r>
              <a:rPr lang="en-GB" sz="1200" b="0" i="0" u="none" strike="noStrike" cap="none">
                <a:solidFill>
                  <a:srgbClr val="000000"/>
                </a:solidFill>
                <a:latin typeface="Arial"/>
                <a:ea typeface="Arial"/>
                <a:cs typeface="Arial"/>
                <a:sym typeface="Arial"/>
              </a:rPr>
              <a:t>All reading is valuable – it doesn’t have to be just stories. Reading can involve anything: fiction, non-fiction, poetry, newspapers, magazines, football programmes and TV guides</a:t>
            </a:r>
            <a:endParaRPr/>
          </a:p>
          <a:p>
            <a:pPr marL="342900" marR="0" lvl="0" indent="-166687" algn="l" rtl="0">
              <a:lnSpc>
                <a:spcPct val="120000"/>
              </a:lnSpc>
              <a:spcBef>
                <a:spcPts val="0"/>
              </a:spcBef>
              <a:spcAft>
                <a:spcPts val="0"/>
              </a:spcAft>
              <a:buClr>
                <a:srgbClr val="000000"/>
              </a:buClr>
              <a:buSzPts val="1700"/>
              <a:buFont typeface="Arial"/>
              <a:buChar char="•"/>
            </a:pPr>
            <a:r>
              <a:rPr lang="en-GB" sz="1200" b="0" i="0" u="none" strike="noStrike" cap="none">
                <a:solidFill>
                  <a:srgbClr val="000000"/>
                </a:solidFill>
                <a:latin typeface="Arial"/>
                <a:ea typeface="Arial"/>
                <a:cs typeface="Arial"/>
                <a:sym typeface="Arial"/>
              </a:rPr>
              <a:t>Visit the local library - it’s free!</a:t>
            </a:r>
            <a:endParaRPr sz="1200" b="0" i="0" u="none" strike="noStrike" cap="none">
              <a:solidFill>
                <a:srgbClr val="000000"/>
              </a:solidFill>
              <a:latin typeface="Arial"/>
              <a:ea typeface="Arial"/>
              <a:cs typeface="Arial"/>
              <a:sym typeface="Arial"/>
            </a:endParaRPr>
          </a:p>
        </p:txBody>
      </p:sp>
      <p:sp>
        <p:nvSpPr>
          <p:cNvPr id="163" name="Google Shape;163;p10"/>
          <p:cNvSpPr/>
          <p:nvPr/>
        </p:nvSpPr>
        <p:spPr>
          <a:xfrm>
            <a:off x="46822" y="3320489"/>
            <a:ext cx="6006663" cy="2758202"/>
          </a:xfrm>
          <a:prstGeom prst="roundRect">
            <a:avLst>
              <a:gd name="adj" fmla="val 16667"/>
            </a:avLst>
          </a:prstGeom>
          <a:solidFill>
            <a:schemeClr val="lt1"/>
          </a:solidFill>
          <a:ln w="9525" cap="flat" cmpd="sng">
            <a:solidFill>
              <a:schemeClr val="dk1"/>
            </a:solidFill>
            <a:prstDash val="solid"/>
            <a:round/>
            <a:headEnd type="none" w="sm" len="sm"/>
            <a:tailEnd type="none" w="sm" len="sm"/>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None/>
            </a:pPr>
            <a:r>
              <a:rPr lang="en-GB" sz="1000" b="1" i="0" u="none" strike="noStrike" cap="none">
                <a:solidFill>
                  <a:srgbClr val="000000"/>
                </a:solidFill>
                <a:latin typeface="Arial"/>
                <a:ea typeface="Arial"/>
                <a:cs typeface="Arial"/>
                <a:sym typeface="Arial"/>
              </a:rPr>
              <a:t>WRITING</a:t>
            </a:r>
            <a:endParaRPr sz="1200"/>
          </a:p>
          <a:p>
            <a:pPr marL="342900" marR="0" lvl="0" indent="-134937" algn="l" rtl="0">
              <a:lnSpc>
                <a:spcPct val="100000"/>
              </a:lnSpc>
              <a:spcBef>
                <a:spcPts val="0"/>
              </a:spcBef>
              <a:spcAft>
                <a:spcPts val="0"/>
              </a:spcAft>
              <a:buClr>
                <a:srgbClr val="000000"/>
              </a:buClr>
              <a:buSzPts val="1600"/>
              <a:buFont typeface="Arial"/>
              <a:buChar char="•"/>
            </a:pPr>
            <a:r>
              <a:rPr lang="en-GB" sz="1000" b="0" i="0" u="none" strike="noStrike" cap="none">
                <a:solidFill>
                  <a:srgbClr val="000000"/>
                </a:solidFill>
                <a:latin typeface="Arial"/>
                <a:ea typeface="Arial"/>
                <a:cs typeface="Arial"/>
                <a:sym typeface="Arial"/>
              </a:rPr>
              <a:t>Practise and learn weekly spelling lists – make it fun by having them “teach you’’.</a:t>
            </a:r>
            <a:endParaRPr sz="1000" b="0" i="0" u="none" strike="noStrike" cap="none">
              <a:solidFill>
                <a:srgbClr val="000000"/>
              </a:solidFill>
              <a:latin typeface="Arial"/>
              <a:ea typeface="Arial"/>
              <a:cs typeface="Arial"/>
              <a:sym typeface="Arial"/>
            </a:endParaRPr>
          </a:p>
          <a:p>
            <a:pPr marL="342900" marR="0" lvl="0" indent="-134937" algn="l" rtl="0">
              <a:lnSpc>
                <a:spcPct val="100000"/>
              </a:lnSpc>
              <a:spcBef>
                <a:spcPts val="0"/>
              </a:spcBef>
              <a:spcAft>
                <a:spcPts val="0"/>
              </a:spcAft>
              <a:buClr>
                <a:srgbClr val="000000"/>
              </a:buClr>
              <a:buSzPts val="1600"/>
              <a:buFont typeface="Arial"/>
              <a:buChar char="•"/>
            </a:pPr>
            <a:r>
              <a:rPr lang="en-GB" sz="1000" b="0" i="0" u="none" strike="noStrike" cap="none">
                <a:solidFill>
                  <a:srgbClr val="000000"/>
                </a:solidFill>
                <a:latin typeface="Arial"/>
                <a:ea typeface="Arial"/>
                <a:cs typeface="Arial"/>
                <a:sym typeface="Arial"/>
              </a:rPr>
              <a:t>Encourage opportunities for writing such as letters to family or friends, shopping lists, notes or reminders, stories and poems.</a:t>
            </a:r>
            <a:endParaRPr sz="1000" b="0" i="0" u="none" strike="noStrike" cap="none">
              <a:solidFill>
                <a:srgbClr val="000000"/>
              </a:solidFill>
              <a:latin typeface="Arial"/>
              <a:ea typeface="Arial"/>
              <a:cs typeface="Arial"/>
              <a:sym typeface="Arial"/>
            </a:endParaRPr>
          </a:p>
          <a:p>
            <a:pPr marL="342900" marR="0" lvl="0" indent="-134937" algn="l" rtl="0">
              <a:lnSpc>
                <a:spcPct val="100000"/>
              </a:lnSpc>
              <a:spcBef>
                <a:spcPts val="0"/>
              </a:spcBef>
              <a:spcAft>
                <a:spcPts val="0"/>
              </a:spcAft>
              <a:buClr>
                <a:srgbClr val="000000"/>
              </a:buClr>
              <a:buSzPts val="1600"/>
              <a:buFont typeface="Arial"/>
              <a:buChar char="•"/>
            </a:pPr>
            <a:r>
              <a:rPr lang="en-GB" sz="1000" b="0" i="0" u="none" strike="noStrike" cap="none">
                <a:solidFill>
                  <a:srgbClr val="000000"/>
                </a:solidFill>
                <a:latin typeface="Arial"/>
                <a:ea typeface="Arial"/>
                <a:cs typeface="Arial"/>
                <a:sym typeface="Arial"/>
              </a:rPr>
              <a:t>Write together – be a good role model for writing.</a:t>
            </a:r>
            <a:endParaRPr sz="1200"/>
          </a:p>
          <a:p>
            <a:pPr marL="342900" marR="0" lvl="0" indent="-134937" algn="l" rtl="0">
              <a:lnSpc>
                <a:spcPct val="100000"/>
              </a:lnSpc>
              <a:spcBef>
                <a:spcPts val="0"/>
              </a:spcBef>
              <a:spcAft>
                <a:spcPts val="0"/>
              </a:spcAft>
              <a:buClr>
                <a:srgbClr val="000000"/>
              </a:buClr>
              <a:buSzPts val="1600"/>
              <a:buFont typeface="Arial"/>
              <a:buChar char="•"/>
            </a:pPr>
            <a:r>
              <a:rPr lang="en-GB" sz="1000" b="0" i="0" u="none" strike="noStrike" cap="none">
                <a:solidFill>
                  <a:srgbClr val="000000"/>
                </a:solidFill>
                <a:latin typeface="Arial"/>
                <a:ea typeface="Arial"/>
                <a:cs typeface="Arial"/>
                <a:sym typeface="Arial"/>
              </a:rPr>
              <a:t>Practise handwriting together and discuss the importance of legibility.</a:t>
            </a:r>
            <a:endParaRPr sz="1200"/>
          </a:p>
          <a:p>
            <a:pPr marL="342900" marR="0" lvl="0" indent="-134937" algn="l" rtl="0">
              <a:lnSpc>
                <a:spcPct val="100000"/>
              </a:lnSpc>
              <a:spcBef>
                <a:spcPts val="0"/>
              </a:spcBef>
              <a:spcAft>
                <a:spcPts val="0"/>
              </a:spcAft>
              <a:buClr>
                <a:srgbClr val="000000"/>
              </a:buClr>
              <a:buSzPts val="1600"/>
              <a:buFont typeface="Arial"/>
              <a:buChar char="•"/>
            </a:pPr>
            <a:r>
              <a:rPr lang="en-GB" sz="1000" b="0" i="0" u="none" strike="noStrike" cap="none">
                <a:solidFill>
                  <a:srgbClr val="000000"/>
                </a:solidFill>
                <a:latin typeface="Arial"/>
                <a:ea typeface="Arial"/>
                <a:cs typeface="Arial"/>
                <a:sym typeface="Arial"/>
              </a:rPr>
              <a:t>Encourage use of a dictionary to check spelling and a thesaurus to expand vocabulary.</a:t>
            </a:r>
            <a:endParaRPr sz="1000" b="0" i="0" u="none" strike="noStrike" cap="none">
              <a:solidFill>
                <a:srgbClr val="000000"/>
              </a:solidFill>
              <a:latin typeface="Arial"/>
              <a:ea typeface="Arial"/>
              <a:cs typeface="Arial"/>
              <a:sym typeface="Arial"/>
            </a:endParaRPr>
          </a:p>
          <a:p>
            <a:pPr marL="342900" marR="0" lvl="0" indent="-134937" algn="l" rtl="0">
              <a:lnSpc>
                <a:spcPct val="100000"/>
              </a:lnSpc>
              <a:spcBef>
                <a:spcPts val="0"/>
              </a:spcBef>
              <a:spcAft>
                <a:spcPts val="0"/>
              </a:spcAft>
              <a:buClr>
                <a:srgbClr val="000000"/>
              </a:buClr>
              <a:buSzPts val="1600"/>
              <a:buFont typeface="Arial"/>
              <a:buChar char="•"/>
            </a:pPr>
            <a:r>
              <a:rPr lang="en-GB" sz="1000" b="0" i="0" u="none" strike="noStrike" cap="none">
                <a:solidFill>
                  <a:srgbClr val="000000"/>
                </a:solidFill>
                <a:latin typeface="Arial"/>
                <a:ea typeface="Arial"/>
                <a:cs typeface="Arial"/>
                <a:sym typeface="Arial"/>
              </a:rPr>
              <a:t>Allow your child to use a computer for word processing, which will allow for editing and correcting of errors without lots of crossing out.</a:t>
            </a:r>
            <a:endParaRPr sz="1000" b="0" i="0" u="none" strike="noStrike" cap="none">
              <a:solidFill>
                <a:srgbClr val="000000"/>
              </a:solidFill>
              <a:latin typeface="Arial"/>
              <a:ea typeface="Arial"/>
              <a:cs typeface="Arial"/>
              <a:sym typeface="Arial"/>
            </a:endParaRPr>
          </a:p>
          <a:p>
            <a:pPr marL="342900" marR="0" lvl="0" indent="-134937" algn="l" rtl="0">
              <a:lnSpc>
                <a:spcPct val="100000"/>
              </a:lnSpc>
              <a:spcBef>
                <a:spcPts val="0"/>
              </a:spcBef>
              <a:spcAft>
                <a:spcPts val="0"/>
              </a:spcAft>
              <a:buClr>
                <a:srgbClr val="000000"/>
              </a:buClr>
              <a:buSzPts val="1600"/>
              <a:buFont typeface="Arial"/>
              <a:buChar char="•"/>
            </a:pPr>
            <a:r>
              <a:rPr lang="en-GB" sz="1000" b="0" i="0" u="none" strike="noStrike" cap="none">
                <a:solidFill>
                  <a:srgbClr val="000000"/>
                </a:solidFill>
                <a:latin typeface="Arial"/>
                <a:ea typeface="Arial"/>
                <a:cs typeface="Arial"/>
                <a:sym typeface="Arial"/>
              </a:rPr>
              <a:t>Remember that good readers become good writers! Identify good writing features when reading (e.g. vocabulary, sentence structure and punctuation).</a:t>
            </a:r>
            <a:endParaRPr sz="1000" b="0" i="0" u="none" strike="noStrike" cap="none">
              <a:solidFill>
                <a:srgbClr val="000000"/>
              </a:solidFill>
              <a:latin typeface="Arial"/>
              <a:ea typeface="Arial"/>
              <a:cs typeface="Arial"/>
              <a:sym typeface="Arial"/>
            </a:endParaRPr>
          </a:p>
        </p:txBody>
      </p:sp>
      <p:pic>
        <p:nvPicPr>
          <p:cNvPr id="164" name="Google Shape;164;p10"/>
          <p:cNvPicPr preferRelativeResize="0"/>
          <p:nvPr/>
        </p:nvPicPr>
        <p:blipFill rotWithShape="1">
          <a:blip r:embed="rId3">
            <a:alphaModFix/>
          </a:blip>
          <a:srcRect/>
          <a:stretch/>
        </p:blipFill>
        <p:spPr>
          <a:xfrm>
            <a:off x="9980723" y="710270"/>
            <a:ext cx="1832906" cy="1016928"/>
          </a:xfrm>
          <a:prstGeom prst="rect">
            <a:avLst/>
          </a:prstGeom>
          <a:noFill/>
          <a:ln>
            <a:noFill/>
          </a:ln>
        </p:spPr>
      </p:pic>
      <p:pic>
        <p:nvPicPr>
          <p:cNvPr id="165" name="Google Shape;165;p10"/>
          <p:cNvPicPr preferRelativeResize="0"/>
          <p:nvPr/>
        </p:nvPicPr>
        <p:blipFill rotWithShape="1">
          <a:blip r:embed="rId4">
            <a:alphaModFix/>
          </a:blip>
          <a:srcRect/>
          <a:stretch/>
        </p:blipFill>
        <p:spPr>
          <a:xfrm>
            <a:off x="5348640" y="4050520"/>
            <a:ext cx="616295" cy="619046"/>
          </a:xfrm>
          <a:prstGeom prst="rect">
            <a:avLst/>
          </a:prstGeom>
          <a:noFill/>
          <a:ln>
            <a:noFill/>
          </a:ln>
        </p:spPr>
      </p:pic>
      <p:sp>
        <p:nvSpPr>
          <p:cNvPr id="166" name="Google Shape;166;p10"/>
          <p:cNvSpPr/>
          <p:nvPr/>
        </p:nvSpPr>
        <p:spPr>
          <a:xfrm>
            <a:off x="6138515" y="3320489"/>
            <a:ext cx="6006663" cy="2758202"/>
          </a:xfrm>
          <a:prstGeom prst="roundRect">
            <a:avLst>
              <a:gd name="adj" fmla="val 16667"/>
            </a:avLst>
          </a:prstGeom>
          <a:solidFill>
            <a:schemeClr val="lt1"/>
          </a:solidFill>
          <a:ln w="9525" cap="flat" cmpd="sng">
            <a:solidFill>
              <a:schemeClr val="dk1"/>
            </a:solidFill>
            <a:prstDash val="solid"/>
            <a:round/>
            <a:headEnd type="none" w="sm" len="sm"/>
            <a:tailEnd type="none" w="sm" len="sm"/>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None/>
            </a:pPr>
            <a:r>
              <a:rPr lang="en-GB" sz="1000" b="1" i="0" u="none" strike="noStrike" cap="none">
                <a:solidFill>
                  <a:srgbClr val="000000"/>
                </a:solidFill>
                <a:latin typeface="Arial"/>
                <a:ea typeface="Arial"/>
                <a:cs typeface="Arial"/>
                <a:sym typeface="Arial"/>
              </a:rPr>
              <a:t>MATHS</a:t>
            </a:r>
            <a:endParaRPr sz="1200"/>
          </a:p>
          <a:p>
            <a:pPr marL="342900" marR="0" lvl="0" indent="-134937" algn="l" rtl="0">
              <a:lnSpc>
                <a:spcPct val="100000"/>
              </a:lnSpc>
              <a:spcBef>
                <a:spcPts val="0"/>
              </a:spcBef>
              <a:spcAft>
                <a:spcPts val="0"/>
              </a:spcAft>
              <a:buClr>
                <a:srgbClr val="000000"/>
              </a:buClr>
              <a:buSzPts val="1600"/>
              <a:buFont typeface="Arial"/>
              <a:buChar char="•"/>
            </a:pPr>
            <a:r>
              <a:rPr lang="en-GB" sz="1000" b="0" i="0" u="none" strike="noStrike" cap="none">
                <a:solidFill>
                  <a:srgbClr val="000000"/>
                </a:solidFill>
                <a:latin typeface="Arial"/>
                <a:ea typeface="Arial"/>
                <a:cs typeface="Arial"/>
                <a:sym typeface="Arial"/>
              </a:rPr>
              <a:t>Play times tables games.</a:t>
            </a:r>
            <a:endParaRPr sz="1000" b="0" i="0" u="none" strike="noStrike" cap="none">
              <a:solidFill>
                <a:srgbClr val="000000"/>
              </a:solidFill>
              <a:latin typeface="Arial"/>
              <a:ea typeface="Arial"/>
              <a:cs typeface="Arial"/>
              <a:sym typeface="Arial"/>
            </a:endParaRPr>
          </a:p>
          <a:p>
            <a:pPr marL="342900" marR="0" lvl="0" indent="-134937" algn="l" rtl="0">
              <a:lnSpc>
                <a:spcPct val="100000"/>
              </a:lnSpc>
              <a:spcBef>
                <a:spcPts val="0"/>
              </a:spcBef>
              <a:spcAft>
                <a:spcPts val="0"/>
              </a:spcAft>
              <a:buClr>
                <a:srgbClr val="000000"/>
              </a:buClr>
              <a:buSzPts val="1600"/>
              <a:buFont typeface="Arial"/>
              <a:buChar char="•"/>
            </a:pPr>
            <a:r>
              <a:rPr lang="en-GB" sz="1000" b="0" i="0" u="none" strike="noStrike" cap="none">
                <a:solidFill>
                  <a:srgbClr val="000000"/>
                </a:solidFill>
                <a:latin typeface="Arial"/>
                <a:ea typeface="Arial"/>
                <a:cs typeface="Arial"/>
                <a:sym typeface="Arial"/>
              </a:rPr>
              <a:t>Play mental maths games including counting in different amounts, forwards and backwards.</a:t>
            </a:r>
            <a:endParaRPr sz="1000" b="0" i="0" u="none" strike="noStrike" cap="none">
              <a:solidFill>
                <a:srgbClr val="000000"/>
              </a:solidFill>
              <a:latin typeface="Arial"/>
              <a:ea typeface="Arial"/>
              <a:cs typeface="Arial"/>
              <a:sym typeface="Arial"/>
            </a:endParaRPr>
          </a:p>
          <a:p>
            <a:pPr marL="342900" marR="0" lvl="0" indent="-134937" algn="l" rtl="0">
              <a:lnSpc>
                <a:spcPct val="100000"/>
              </a:lnSpc>
              <a:spcBef>
                <a:spcPts val="0"/>
              </a:spcBef>
              <a:spcAft>
                <a:spcPts val="0"/>
              </a:spcAft>
              <a:buClr>
                <a:srgbClr val="000000"/>
              </a:buClr>
              <a:buSzPts val="1600"/>
              <a:buFont typeface="Arial"/>
              <a:buChar char="•"/>
            </a:pPr>
            <a:r>
              <a:rPr lang="en-GB" sz="1000" b="0" i="0" u="none" strike="noStrike" cap="none">
                <a:solidFill>
                  <a:srgbClr val="000000"/>
                </a:solidFill>
                <a:latin typeface="Arial"/>
                <a:ea typeface="Arial"/>
                <a:cs typeface="Arial"/>
                <a:sym typeface="Arial"/>
              </a:rPr>
              <a:t>Encourage opportunities for telling the time.</a:t>
            </a:r>
            <a:endParaRPr sz="1000" b="0" i="0" u="none" strike="noStrike" cap="none">
              <a:solidFill>
                <a:srgbClr val="000000"/>
              </a:solidFill>
              <a:latin typeface="Arial"/>
              <a:ea typeface="Arial"/>
              <a:cs typeface="Arial"/>
              <a:sym typeface="Arial"/>
            </a:endParaRPr>
          </a:p>
          <a:p>
            <a:pPr marL="342900" marR="0" lvl="0" indent="-134937" algn="l" rtl="0">
              <a:lnSpc>
                <a:spcPct val="100000"/>
              </a:lnSpc>
              <a:spcBef>
                <a:spcPts val="0"/>
              </a:spcBef>
              <a:spcAft>
                <a:spcPts val="0"/>
              </a:spcAft>
              <a:buClr>
                <a:srgbClr val="000000"/>
              </a:buClr>
              <a:buSzPts val="1600"/>
              <a:buFont typeface="Arial"/>
              <a:buChar char="•"/>
            </a:pPr>
            <a:r>
              <a:rPr lang="en-GB" sz="1000" b="0" i="0" u="none" strike="noStrike" cap="none">
                <a:solidFill>
                  <a:srgbClr val="000000"/>
                </a:solidFill>
                <a:latin typeface="Arial"/>
                <a:ea typeface="Arial"/>
                <a:cs typeface="Arial"/>
                <a:sym typeface="Arial"/>
              </a:rPr>
              <a:t>Encourage opportunities for counting coins and money; finding amounts or calculating change when shopping.</a:t>
            </a:r>
            <a:endParaRPr sz="1000" b="0" i="0" u="none" strike="noStrike" cap="none">
              <a:solidFill>
                <a:srgbClr val="000000"/>
              </a:solidFill>
              <a:latin typeface="Arial"/>
              <a:ea typeface="Arial"/>
              <a:cs typeface="Arial"/>
              <a:sym typeface="Arial"/>
            </a:endParaRPr>
          </a:p>
          <a:p>
            <a:pPr marL="342900" marR="0" lvl="0" indent="-134937" algn="l" rtl="0">
              <a:lnSpc>
                <a:spcPct val="100000"/>
              </a:lnSpc>
              <a:spcBef>
                <a:spcPts val="0"/>
              </a:spcBef>
              <a:spcAft>
                <a:spcPts val="0"/>
              </a:spcAft>
              <a:buClr>
                <a:srgbClr val="000000"/>
              </a:buClr>
              <a:buSzPts val="1600"/>
              <a:buFont typeface="Arial"/>
              <a:buChar char="•"/>
            </a:pPr>
            <a:r>
              <a:rPr lang="en-GB" sz="1000" b="0" i="0" u="none" strike="noStrike" cap="none">
                <a:solidFill>
                  <a:srgbClr val="000000"/>
                </a:solidFill>
                <a:latin typeface="Arial"/>
                <a:ea typeface="Arial"/>
                <a:cs typeface="Arial"/>
                <a:sym typeface="Arial"/>
              </a:rPr>
              <a:t>Look for numbers and shapes at home, on street signs, car registrations and anywhere else - have a play with what you can do with them.</a:t>
            </a:r>
            <a:endParaRPr sz="1000" b="0" i="0" u="none" strike="noStrike" cap="none">
              <a:solidFill>
                <a:srgbClr val="000000"/>
              </a:solidFill>
              <a:latin typeface="Arial"/>
              <a:ea typeface="Arial"/>
              <a:cs typeface="Arial"/>
              <a:sym typeface="Arial"/>
            </a:endParaRPr>
          </a:p>
          <a:p>
            <a:pPr marL="342900" marR="0" lvl="0" indent="-134937" algn="l" rtl="0">
              <a:lnSpc>
                <a:spcPct val="100000"/>
              </a:lnSpc>
              <a:spcBef>
                <a:spcPts val="0"/>
              </a:spcBef>
              <a:spcAft>
                <a:spcPts val="0"/>
              </a:spcAft>
              <a:buClr>
                <a:srgbClr val="000000"/>
              </a:buClr>
              <a:buSzPts val="1600"/>
              <a:buFont typeface="Arial"/>
              <a:buChar char="•"/>
            </a:pPr>
            <a:r>
              <a:rPr lang="en-GB" sz="1000" b="0" i="0" u="none" strike="noStrike" cap="none">
                <a:solidFill>
                  <a:srgbClr val="000000"/>
                </a:solidFill>
                <a:latin typeface="Arial"/>
                <a:ea typeface="Arial"/>
                <a:cs typeface="Arial"/>
                <a:sym typeface="Arial"/>
              </a:rPr>
              <a:t>Identify, weigh or measure quantities and amounts in the kitchen or in recipes.</a:t>
            </a:r>
            <a:endParaRPr sz="1000" b="0" i="0" u="none" strike="noStrike" cap="none">
              <a:solidFill>
                <a:srgbClr val="000000"/>
              </a:solidFill>
              <a:latin typeface="Arial"/>
              <a:ea typeface="Arial"/>
              <a:cs typeface="Arial"/>
              <a:sym typeface="Arial"/>
            </a:endParaRPr>
          </a:p>
          <a:p>
            <a:pPr marL="342900" marR="0" lvl="0" indent="-134937" algn="l" rtl="0">
              <a:lnSpc>
                <a:spcPct val="100000"/>
              </a:lnSpc>
              <a:spcBef>
                <a:spcPts val="0"/>
              </a:spcBef>
              <a:spcAft>
                <a:spcPts val="0"/>
              </a:spcAft>
              <a:buClr>
                <a:srgbClr val="000000"/>
              </a:buClr>
              <a:buSzPts val="1600"/>
              <a:buFont typeface="Arial"/>
              <a:buChar char="•"/>
            </a:pPr>
            <a:r>
              <a:rPr lang="en-GB" sz="1000" b="0" i="0" u="none" strike="noStrike" cap="none">
                <a:solidFill>
                  <a:srgbClr val="000000"/>
                </a:solidFill>
                <a:latin typeface="Arial"/>
                <a:ea typeface="Arial"/>
                <a:cs typeface="Arial"/>
                <a:sym typeface="Arial"/>
              </a:rPr>
              <a:t>Play games involving numbers or logic, such as dominoes, card games, darts, draughts and chess.</a:t>
            </a:r>
            <a:endParaRPr sz="1200"/>
          </a:p>
        </p:txBody>
      </p:sp>
      <p:pic>
        <p:nvPicPr>
          <p:cNvPr id="167" name="Google Shape;167;p10"/>
          <p:cNvPicPr preferRelativeResize="0"/>
          <p:nvPr/>
        </p:nvPicPr>
        <p:blipFill rotWithShape="1">
          <a:blip r:embed="rId5">
            <a:alphaModFix/>
          </a:blip>
          <a:srcRect/>
          <a:stretch/>
        </p:blipFill>
        <p:spPr>
          <a:xfrm>
            <a:off x="11043199" y="3320507"/>
            <a:ext cx="616275" cy="539266"/>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71"/>
        <p:cNvGrpSpPr/>
        <p:nvPr/>
      </p:nvGrpSpPr>
      <p:grpSpPr>
        <a:xfrm>
          <a:off x="0" y="0"/>
          <a:ext cx="0" cy="0"/>
          <a:chOff x="0" y="0"/>
          <a:chExt cx="0" cy="0"/>
        </a:xfrm>
      </p:grpSpPr>
      <p:sp>
        <p:nvSpPr>
          <p:cNvPr id="172" name="Google Shape;172;p11"/>
          <p:cNvSpPr txBox="1"/>
          <p:nvPr/>
        </p:nvSpPr>
        <p:spPr>
          <a:xfrm>
            <a:off x="0" y="0"/>
            <a:ext cx="6810703" cy="584775"/>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en-GB" sz="3200" b="1" i="0" u="none" strike="noStrike" cap="none">
                <a:solidFill>
                  <a:srgbClr val="000000"/>
                </a:solidFill>
                <a:latin typeface="Arial"/>
                <a:ea typeface="Arial"/>
                <a:cs typeface="Arial"/>
                <a:sym typeface="Arial"/>
              </a:rPr>
              <a:t>Homework</a:t>
            </a:r>
            <a:endParaRPr/>
          </a:p>
        </p:txBody>
      </p:sp>
      <p:sp>
        <p:nvSpPr>
          <p:cNvPr id="173" name="Google Shape;173;p11"/>
          <p:cNvSpPr txBox="1"/>
          <p:nvPr/>
        </p:nvSpPr>
        <p:spPr>
          <a:xfrm>
            <a:off x="0" y="483200"/>
            <a:ext cx="7677600" cy="5079600"/>
          </a:xfrm>
          <a:prstGeom prst="rect">
            <a:avLst/>
          </a:prstGeom>
          <a:solidFill>
            <a:schemeClr val="lt1"/>
          </a:solidFill>
          <a:ln w="25400" cap="flat" cmpd="sng">
            <a:solidFill>
              <a:schemeClr val="dk1"/>
            </a:solidFill>
            <a:prstDash val="solid"/>
            <a:round/>
            <a:headEnd type="none" w="sm" len="sm"/>
            <a:tailEnd type="none" w="sm" len="sm"/>
          </a:ln>
          <a:effectLst>
            <a:outerShdw blurRad="50800" dist="38100" dir="2700000" algn="tl" rotWithShape="0">
              <a:srgbClr val="000000">
                <a:alpha val="40000"/>
              </a:srgbClr>
            </a:outerShdw>
          </a:effectLst>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en-GB" sz="1800" b="0" i="0" u="none" strike="noStrike" cap="none">
                <a:solidFill>
                  <a:schemeClr val="dk1"/>
                </a:solidFill>
                <a:latin typeface="Arial"/>
                <a:ea typeface="Arial"/>
                <a:cs typeface="Arial"/>
                <a:sym typeface="Arial"/>
              </a:rPr>
              <a:t>In year </a:t>
            </a:r>
            <a:r>
              <a:rPr lang="en-GB" sz="1800">
                <a:solidFill>
                  <a:schemeClr val="dk1"/>
                </a:solidFill>
              </a:rPr>
              <a:t>5</a:t>
            </a:r>
            <a:r>
              <a:rPr lang="en-GB" sz="1800" b="0" i="0" u="none" strike="noStrike" cap="none">
                <a:solidFill>
                  <a:schemeClr val="dk1"/>
                </a:solidFill>
                <a:latin typeface="Arial"/>
                <a:ea typeface="Arial"/>
                <a:cs typeface="Arial"/>
                <a:sym typeface="Arial"/>
              </a:rPr>
              <a:t>, our homework expectations are: </a:t>
            </a:r>
            <a:endParaRPr/>
          </a:p>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800"/>
              <a:buFont typeface="Arial"/>
              <a:buNone/>
            </a:pPr>
            <a:r>
              <a:rPr lang="en-GB" sz="1800" b="1" i="0" u="none" strike="noStrike" cap="none">
                <a:solidFill>
                  <a:schemeClr val="dk1"/>
                </a:solidFill>
                <a:latin typeface="Arial"/>
                <a:ea typeface="Arial"/>
                <a:cs typeface="Arial"/>
                <a:sym typeface="Arial"/>
              </a:rPr>
              <a:t>Reading </a:t>
            </a:r>
            <a:endParaRPr sz="1800" b="1"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800"/>
              <a:buFont typeface="Arial"/>
              <a:buNone/>
            </a:pPr>
            <a:r>
              <a:rPr lang="en-GB" sz="1800" b="0" i="0" u="none" strike="noStrike" cap="none">
                <a:solidFill>
                  <a:schemeClr val="dk1"/>
                </a:solidFill>
                <a:latin typeface="Arial"/>
                <a:ea typeface="Arial"/>
                <a:cs typeface="Arial"/>
                <a:sym typeface="Arial"/>
              </a:rPr>
              <a:t>Children should be reading every night. Once your child has been read with, you can fill in their reading record. </a:t>
            </a:r>
            <a:endParaRPr/>
          </a:p>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800"/>
              <a:buFont typeface="Arial"/>
              <a:buNone/>
            </a:pPr>
            <a:r>
              <a:rPr lang="en-GB" sz="1800" b="1" i="0" u="none" strike="noStrike" cap="none">
                <a:solidFill>
                  <a:schemeClr val="dk1"/>
                </a:solidFill>
                <a:latin typeface="Arial"/>
                <a:ea typeface="Arial"/>
                <a:cs typeface="Arial"/>
                <a:sym typeface="Arial"/>
              </a:rPr>
              <a:t>Spelling </a:t>
            </a:r>
            <a:endParaRPr sz="1800" b="1"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800"/>
              <a:buFont typeface="Arial"/>
              <a:buNone/>
            </a:pPr>
            <a:r>
              <a:rPr lang="en-GB" sz="1800" b="0" i="0" u="none" strike="noStrike" cap="none">
                <a:solidFill>
                  <a:schemeClr val="dk1"/>
                </a:solidFill>
                <a:latin typeface="Arial"/>
                <a:ea typeface="Arial"/>
                <a:cs typeface="Arial"/>
                <a:sym typeface="Arial"/>
              </a:rPr>
              <a:t>Each week the children will be sent home with a set of words which they will </a:t>
            </a:r>
            <a:r>
              <a:rPr lang="en-GB" sz="1800">
                <a:solidFill>
                  <a:schemeClr val="dk1"/>
                </a:solidFill>
              </a:rPr>
              <a:t>need to learn</a:t>
            </a:r>
            <a:r>
              <a:rPr lang="en-GB" sz="1800" b="0" i="0" u="none" strike="noStrike" cap="none">
                <a:solidFill>
                  <a:schemeClr val="dk1"/>
                </a:solidFill>
                <a:latin typeface="Arial"/>
                <a:ea typeface="Arial"/>
                <a:cs typeface="Arial"/>
                <a:sym typeface="Arial"/>
              </a:rPr>
              <a:t>. Practicing these words at home will support your child's progress in spelling. </a:t>
            </a:r>
            <a:r>
              <a:rPr lang="en-GB" sz="1800">
                <a:solidFill>
                  <a:schemeClr val="dk1"/>
                </a:solidFill>
              </a:rPr>
              <a:t>They will have a spelling test every half term on a selection of the words.</a:t>
            </a:r>
            <a:endParaRPr/>
          </a:p>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800"/>
              <a:buFont typeface="Arial"/>
              <a:buNone/>
            </a:pPr>
            <a:r>
              <a:rPr lang="en-GB" sz="1800" b="1" i="0" u="none" strike="noStrike" cap="none">
                <a:solidFill>
                  <a:schemeClr val="dk1"/>
                </a:solidFill>
                <a:latin typeface="Arial"/>
                <a:ea typeface="Arial"/>
                <a:cs typeface="Arial"/>
                <a:sym typeface="Arial"/>
              </a:rPr>
              <a:t>Times Tables: </a:t>
            </a:r>
            <a:endParaRPr/>
          </a:p>
          <a:p>
            <a:pPr marL="0" marR="0" lvl="0" indent="0" algn="l" rtl="0">
              <a:lnSpc>
                <a:spcPct val="100000"/>
              </a:lnSpc>
              <a:spcBef>
                <a:spcPts val="0"/>
              </a:spcBef>
              <a:spcAft>
                <a:spcPts val="0"/>
              </a:spcAft>
              <a:buClr>
                <a:srgbClr val="000000"/>
              </a:buClr>
              <a:buSzPts val="1800"/>
              <a:buFont typeface="Arial"/>
              <a:buNone/>
            </a:pPr>
            <a:r>
              <a:rPr lang="en-GB" sz="1800" b="0" i="0" u="none" strike="noStrike" cap="none">
                <a:solidFill>
                  <a:schemeClr val="dk1"/>
                </a:solidFill>
                <a:latin typeface="Arial"/>
                <a:ea typeface="Arial"/>
                <a:cs typeface="Arial"/>
                <a:sym typeface="Arial"/>
              </a:rPr>
              <a:t>TTRockstars is still available for </a:t>
            </a:r>
            <a:r>
              <a:rPr lang="en-GB" sz="1800">
                <a:solidFill>
                  <a:schemeClr val="dk1"/>
                </a:solidFill>
              </a:rPr>
              <a:t>children to access from home. In school, we will be consolidating the children’s timetables knowledge through a programme called Number Sense. Please encourage your child to continue to practise regularly at home to support their number fact recall speed and fluency as this supports all areas of their maths learning.</a:t>
            </a:r>
            <a:endParaRPr sz="1800" b="0" i="0" u="none" strike="noStrike" cap="none">
              <a:solidFill>
                <a:schemeClr val="dk1"/>
              </a:solidFill>
              <a:latin typeface="Arial"/>
              <a:ea typeface="Arial"/>
              <a:cs typeface="Arial"/>
              <a:sym typeface="Arial"/>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sp>
        <p:nvSpPr>
          <p:cNvPr id="178" name="Google Shape;178;p12"/>
          <p:cNvSpPr txBox="1"/>
          <p:nvPr/>
        </p:nvSpPr>
        <p:spPr>
          <a:xfrm>
            <a:off x="0" y="0"/>
            <a:ext cx="6810703" cy="584775"/>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en-GB" sz="3200" b="1" i="0" u="none" strike="noStrike" cap="none">
                <a:solidFill>
                  <a:srgbClr val="000000"/>
                </a:solidFill>
                <a:latin typeface="Arial"/>
                <a:ea typeface="Arial"/>
                <a:cs typeface="Arial"/>
                <a:sym typeface="Arial"/>
              </a:rPr>
              <a:t>Year Group Specifics</a:t>
            </a:r>
            <a:endParaRPr/>
          </a:p>
        </p:txBody>
      </p:sp>
      <p:sp>
        <p:nvSpPr>
          <p:cNvPr id="179" name="Google Shape;179;p12"/>
          <p:cNvSpPr txBox="1"/>
          <p:nvPr/>
        </p:nvSpPr>
        <p:spPr>
          <a:xfrm>
            <a:off x="123075" y="688900"/>
            <a:ext cx="6810600" cy="4574700"/>
          </a:xfrm>
          <a:prstGeom prst="rect">
            <a:avLst/>
          </a:prstGeom>
          <a:noFill/>
          <a:ln>
            <a:noFill/>
          </a:ln>
        </p:spPr>
        <p:txBody>
          <a:bodyPr spcFirstLastPara="1" wrap="square" lIns="91425" tIns="91425" rIns="91425" bIns="91425" anchor="t" anchorCtr="0">
            <a:noAutofit/>
          </a:bodyPr>
          <a:lstStyle/>
          <a:p>
            <a:pPr marL="457200" lvl="0" indent="-349250" algn="l" rtl="0">
              <a:spcBef>
                <a:spcPts val="0"/>
              </a:spcBef>
              <a:spcAft>
                <a:spcPts val="0"/>
              </a:spcAft>
              <a:buClr>
                <a:schemeClr val="dk1"/>
              </a:buClr>
              <a:buSzPts val="1900"/>
              <a:buChar char="★"/>
            </a:pPr>
            <a:r>
              <a:rPr lang="en-GB" sz="1900">
                <a:solidFill>
                  <a:schemeClr val="dk1"/>
                </a:solidFill>
              </a:rPr>
              <a:t>The Y5 curriculum is packed with </a:t>
            </a:r>
            <a:r>
              <a:rPr lang="en-GB" sz="1900" b="1">
                <a:solidFill>
                  <a:schemeClr val="dk1"/>
                </a:solidFill>
              </a:rPr>
              <a:t>lots of exciting new learning</a:t>
            </a:r>
            <a:r>
              <a:rPr lang="en-GB" sz="1900">
                <a:solidFill>
                  <a:schemeClr val="dk1"/>
                </a:solidFill>
              </a:rPr>
              <a:t> – please encourage your child to share what we’ve been doing in class.</a:t>
            </a:r>
            <a:br>
              <a:rPr lang="en-GB" sz="1900">
                <a:solidFill>
                  <a:schemeClr val="dk1"/>
                </a:solidFill>
              </a:rPr>
            </a:br>
            <a:endParaRPr sz="1900">
              <a:solidFill>
                <a:schemeClr val="dk1"/>
              </a:solidFill>
            </a:endParaRPr>
          </a:p>
          <a:p>
            <a:pPr marL="457200" lvl="0" indent="-349250" algn="l" rtl="0">
              <a:spcBef>
                <a:spcPts val="0"/>
              </a:spcBef>
              <a:spcAft>
                <a:spcPts val="0"/>
              </a:spcAft>
              <a:buClr>
                <a:schemeClr val="dk1"/>
              </a:buClr>
              <a:buSzPts val="1900"/>
              <a:buChar char="★"/>
            </a:pPr>
            <a:r>
              <a:rPr lang="en-GB" sz="1900">
                <a:solidFill>
                  <a:schemeClr val="dk1"/>
                </a:solidFill>
              </a:rPr>
              <a:t>We are placing a </a:t>
            </a:r>
            <a:r>
              <a:rPr lang="en-GB" sz="1900" b="1">
                <a:solidFill>
                  <a:schemeClr val="dk1"/>
                </a:solidFill>
              </a:rPr>
              <a:t>big focus on presentation and pride in our work</a:t>
            </a:r>
            <a:r>
              <a:rPr lang="en-GB" sz="1900">
                <a:solidFill>
                  <a:schemeClr val="dk1"/>
                </a:solidFill>
              </a:rPr>
              <a:t>, especially neat and consistent </a:t>
            </a:r>
            <a:r>
              <a:rPr lang="en-GB" sz="1900" b="1">
                <a:solidFill>
                  <a:schemeClr val="dk1"/>
                </a:solidFill>
              </a:rPr>
              <a:t>handwriting</a:t>
            </a:r>
            <a:r>
              <a:rPr lang="en-GB" sz="1900">
                <a:solidFill>
                  <a:schemeClr val="dk1"/>
                </a:solidFill>
              </a:rPr>
              <a:t>.</a:t>
            </a:r>
            <a:br>
              <a:rPr lang="en-GB" sz="1900">
                <a:solidFill>
                  <a:schemeClr val="dk1"/>
                </a:solidFill>
              </a:rPr>
            </a:br>
            <a:endParaRPr sz="1900">
              <a:solidFill>
                <a:schemeClr val="dk1"/>
              </a:solidFill>
            </a:endParaRPr>
          </a:p>
          <a:p>
            <a:pPr marL="457200" lvl="0" indent="-349250" algn="l" rtl="0">
              <a:spcBef>
                <a:spcPts val="0"/>
              </a:spcBef>
              <a:spcAft>
                <a:spcPts val="0"/>
              </a:spcAft>
              <a:buClr>
                <a:schemeClr val="dk1"/>
              </a:buClr>
              <a:buSzPts val="1900"/>
              <a:buChar char="★"/>
            </a:pPr>
            <a:r>
              <a:rPr lang="en-GB" sz="1900">
                <a:solidFill>
                  <a:schemeClr val="dk1"/>
                </a:solidFill>
              </a:rPr>
              <a:t>Our key aim is for every child to </a:t>
            </a:r>
            <a:r>
              <a:rPr lang="en-GB" sz="1900" b="1">
                <a:solidFill>
                  <a:schemeClr val="dk1"/>
                </a:solidFill>
              </a:rPr>
              <a:t>love learning</a:t>
            </a:r>
            <a:r>
              <a:rPr lang="en-GB" sz="1900">
                <a:solidFill>
                  <a:schemeClr val="dk1"/>
                </a:solidFill>
              </a:rPr>
              <a:t> – we will make lessons as engaging, creative and enjoyable as possible.</a:t>
            </a:r>
            <a:br>
              <a:rPr lang="en-GB" sz="1900">
                <a:solidFill>
                  <a:schemeClr val="dk1"/>
                </a:solidFill>
              </a:rPr>
            </a:br>
            <a:endParaRPr sz="1900">
              <a:solidFill>
                <a:schemeClr val="dk1"/>
              </a:solidFill>
            </a:endParaRPr>
          </a:p>
          <a:p>
            <a:pPr marL="457200" lvl="0" indent="-349250" algn="l" rtl="0">
              <a:spcBef>
                <a:spcPts val="0"/>
              </a:spcBef>
              <a:spcAft>
                <a:spcPts val="0"/>
              </a:spcAft>
              <a:buClr>
                <a:schemeClr val="dk1"/>
              </a:buClr>
              <a:buSzPts val="1900"/>
              <a:buChar char="★"/>
            </a:pPr>
            <a:r>
              <a:rPr lang="en-GB" sz="1900">
                <a:solidFill>
                  <a:schemeClr val="dk1"/>
                </a:solidFill>
              </a:rPr>
              <a:t>All we ask is that children come to school r</a:t>
            </a:r>
            <a:r>
              <a:rPr lang="en-GB" sz="1900" b="1">
                <a:solidFill>
                  <a:schemeClr val="dk1"/>
                </a:solidFill>
              </a:rPr>
              <a:t>eady to learn,</a:t>
            </a:r>
            <a:r>
              <a:rPr lang="en-GB" sz="1900">
                <a:solidFill>
                  <a:schemeClr val="dk1"/>
                </a:solidFill>
              </a:rPr>
              <a:t> full of </a:t>
            </a:r>
            <a:r>
              <a:rPr lang="en-GB" sz="1900" b="1">
                <a:solidFill>
                  <a:schemeClr val="dk1"/>
                </a:solidFill>
              </a:rPr>
              <a:t>enthusiasm</a:t>
            </a:r>
            <a:r>
              <a:rPr lang="en-GB" sz="1900">
                <a:solidFill>
                  <a:schemeClr val="dk1"/>
                </a:solidFill>
              </a:rPr>
              <a:t>, and willing to give their</a:t>
            </a:r>
            <a:r>
              <a:rPr lang="en-GB" sz="1900" b="1">
                <a:solidFill>
                  <a:schemeClr val="dk1"/>
                </a:solidFill>
              </a:rPr>
              <a:t> best effort </a:t>
            </a:r>
            <a:r>
              <a:rPr lang="en-GB" sz="1900">
                <a:solidFill>
                  <a:schemeClr val="dk1"/>
                </a:solidFill>
              </a:rPr>
              <a:t>and</a:t>
            </a:r>
            <a:r>
              <a:rPr lang="en-GB" sz="1900" b="1">
                <a:solidFill>
                  <a:schemeClr val="dk1"/>
                </a:solidFill>
              </a:rPr>
              <a:t> attention </a:t>
            </a:r>
            <a:r>
              <a:rPr lang="en-GB" sz="1900">
                <a:solidFill>
                  <a:schemeClr val="dk1"/>
                </a:solidFill>
              </a:rPr>
              <a:t>each day.</a:t>
            </a:r>
            <a:endParaRPr sz="1900">
              <a:solidFill>
                <a:schemeClr val="dk1"/>
              </a:solidFill>
            </a:endParaRPr>
          </a:p>
          <a:p>
            <a:pPr marL="0" lvl="0" indent="0" algn="l" rtl="0">
              <a:spcBef>
                <a:spcPts val="0"/>
              </a:spcBef>
              <a:spcAft>
                <a:spcPts val="0"/>
              </a:spcAft>
              <a:buNone/>
            </a:pPr>
            <a:endParaRPr sz="3600">
              <a:solidFill>
                <a:schemeClr val="dk1"/>
              </a:solidFill>
            </a:endParaRPr>
          </a:p>
        </p:txBody>
      </p:sp>
      <p:pic>
        <p:nvPicPr>
          <p:cNvPr id="180" name="Google Shape;180;p12"/>
          <p:cNvPicPr preferRelativeResize="0"/>
          <p:nvPr/>
        </p:nvPicPr>
        <p:blipFill>
          <a:blip r:embed="rId3">
            <a:alphaModFix/>
          </a:blip>
          <a:stretch>
            <a:fillRect/>
          </a:stretch>
        </p:blipFill>
        <p:spPr>
          <a:xfrm>
            <a:off x="6669850" y="152400"/>
            <a:ext cx="2012326" cy="2012326"/>
          </a:xfrm>
          <a:prstGeom prst="rect">
            <a:avLst/>
          </a:prstGeom>
          <a:noFill/>
          <a:ln>
            <a:noFill/>
          </a:ln>
        </p:spPr>
      </p:pic>
      <p:pic>
        <p:nvPicPr>
          <p:cNvPr id="181" name="Google Shape;181;p12"/>
          <p:cNvPicPr preferRelativeResize="0"/>
          <p:nvPr/>
        </p:nvPicPr>
        <p:blipFill>
          <a:blip r:embed="rId4">
            <a:alphaModFix/>
          </a:blip>
          <a:stretch>
            <a:fillRect/>
          </a:stretch>
        </p:blipFill>
        <p:spPr>
          <a:xfrm>
            <a:off x="7005575" y="3989125"/>
            <a:ext cx="1871300" cy="1871300"/>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85"/>
        <p:cNvGrpSpPr/>
        <p:nvPr/>
      </p:nvGrpSpPr>
      <p:grpSpPr>
        <a:xfrm>
          <a:off x="0" y="0"/>
          <a:ext cx="0" cy="0"/>
          <a:chOff x="0" y="0"/>
          <a:chExt cx="0" cy="0"/>
        </a:xfrm>
      </p:grpSpPr>
      <p:pic>
        <p:nvPicPr>
          <p:cNvPr id="186" name="Google Shape;186;p13"/>
          <p:cNvPicPr preferRelativeResize="0"/>
          <p:nvPr/>
        </p:nvPicPr>
        <p:blipFill rotWithShape="1">
          <a:blip r:embed="rId3">
            <a:alphaModFix/>
          </a:blip>
          <a:srcRect/>
          <a:stretch/>
        </p:blipFill>
        <p:spPr>
          <a:xfrm>
            <a:off x="2690648" y="584775"/>
            <a:ext cx="6810703" cy="4927440"/>
          </a:xfrm>
          <a:prstGeom prst="rect">
            <a:avLst/>
          </a:prstGeom>
          <a:noFill/>
          <a:ln>
            <a:noFill/>
          </a:ln>
        </p:spPr>
      </p:pic>
    </p:spTree>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805638c3-53f2-4c1f-b92b-5db1f8885a2e">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7D192B82D3F67F41A6B94973F7549371" ma:contentTypeVersion="9" ma:contentTypeDescription="Create a new document." ma:contentTypeScope="" ma:versionID="af52ef09b702fd49c16b9548875a9b73">
  <xsd:schema xmlns:xsd="http://www.w3.org/2001/XMLSchema" xmlns:xs="http://www.w3.org/2001/XMLSchema" xmlns:p="http://schemas.microsoft.com/office/2006/metadata/properties" xmlns:ns2="805638c3-53f2-4c1f-b92b-5db1f8885a2e" targetNamespace="http://schemas.microsoft.com/office/2006/metadata/properties" ma:root="true" ma:fieldsID="84a02098b53aab8c165eee064601e428" ns2:_="">
    <xsd:import namespace="805638c3-53f2-4c1f-b92b-5db1f8885a2e"/>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lcf76f155ced4ddcb4097134ff3c332f" minOccurs="0"/>
                <xsd:element ref="ns2:MediaServiceGenerationTime" minOccurs="0"/>
                <xsd:element ref="ns2:MediaServiceEventHashCode"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05638c3-53f2-4c1f-b92b-5db1f8885a2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e88b325b-0195-4dcf-b143-343336abd763" ma:termSetId="09814cd3-568e-fe90-9814-8d621ff8fb84" ma:anchorId="fba54fb3-c3e1-fe81-a776-ca4b69148c4d" ma:open="true" ma:isKeyword="false">
      <xsd:complexType>
        <xsd:sequence>
          <xsd:element ref="pc:Terms" minOccurs="0" maxOccurs="1"/>
        </xsd:sequence>
      </xsd:complex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LengthInSeconds" ma:index="16" nillable="true" ma:displayName="MediaLengthInSeconds" ma:hidden="true" ma:internalName="MediaLengthInSeconds" ma:readOnly="true">
      <xsd:simpleType>
        <xsd:restriction base="dms:Unknow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30E0E742-341F-40EA-BD25-4D622EFD8E7A}">
  <ds:schemaRefs>
    <ds:schemaRef ds:uri="http://schemas.microsoft.com/sharepoint/v3/contenttype/forms"/>
  </ds:schemaRefs>
</ds:datastoreItem>
</file>

<file path=customXml/itemProps2.xml><?xml version="1.0" encoding="utf-8"?>
<ds:datastoreItem xmlns:ds="http://schemas.openxmlformats.org/officeDocument/2006/customXml" ds:itemID="{95B8E4F6-A546-40DE-AC0B-E7CC4200D227}">
  <ds:schemaRefs>
    <ds:schemaRef ds:uri="http://schemas.microsoft.com/office/2006/metadata/properties"/>
    <ds:schemaRef ds:uri="http://schemas.microsoft.com/office/infopath/2007/PartnerControls"/>
    <ds:schemaRef ds:uri="104b5f8c-a960-4db2-8fd5-5b40b019bcb5"/>
    <ds:schemaRef ds:uri="ef802d93-c6f9-4054-b601-bda03835ee1a"/>
  </ds:schemaRefs>
</ds:datastoreItem>
</file>

<file path=customXml/itemProps3.xml><?xml version="1.0" encoding="utf-8"?>
<ds:datastoreItem xmlns:ds="http://schemas.openxmlformats.org/officeDocument/2006/customXml" ds:itemID="{0208C31A-6CE2-4772-A06D-37FA91993031}"/>
</file>

<file path=docProps/app.xml><?xml version="1.0" encoding="utf-8"?>
<Properties xmlns="http://schemas.openxmlformats.org/officeDocument/2006/extended-properties" xmlns:vt="http://schemas.openxmlformats.org/officeDocument/2006/docPropsVTypes">
  <TotalTime>0</TotalTime>
  <Words>921</Words>
  <Application>Microsoft Office PowerPoint</Application>
  <PresentationFormat>Widescreen</PresentationFormat>
  <Paragraphs>75</Paragraphs>
  <Slides>13</Slides>
  <Notes>13</Notes>
  <HiddenSlides>0</HiddenSlides>
  <MMClips>0</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Office Theme</vt:lpstr>
      <vt:lpstr>Introduction to Y5  September 2026</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Lee Branscombe</dc:creator>
  <cp:lastModifiedBy>Martin Watts</cp:lastModifiedBy>
  <cp:revision>2</cp:revision>
  <dcterms:modified xsi:type="dcterms:W3CDTF">2026-09-15T17:26:00Z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0x0101007D192B82D3F67F41A6B94973F7549371</vt:lpwstr>
  </property>
  <property fmtid="{D5CDD505-2E9C-101B-9397-08002B2CF9AE}" pid="3" name="Order">
    <vt:r8>7100</vt:r8>
  </property>
  <property fmtid="{D5CDD505-2E9C-101B-9397-08002B2CF9AE}" pid="4" name="MediaServiceImageTags">
    <vt:lpwstr/>
  </property>
</Properties>
</file>