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22"/>
  </p:notesMasterIdLst>
  <p:sldIdLst>
    <p:sldId id="256" r:id="rId5"/>
    <p:sldId id="257" r:id="rId6"/>
    <p:sldId id="258" r:id="rId7"/>
    <p:sldId id="272" r:id="rId8"/>
    <p:sldId id="259" r:id="rId9"/>
    <p:sldId id="260" r:id="rId10"/>
    <p:sldId id="261" r:id="rId11"/>
    <p:sldId id="271" r:id="rId12"/>
    <p:sldId id="262" r:id="rId13"/>
    <p:sldId id="263" r:id="rId14"/>
    <p:sldId id="264" r:id="rId15"/>
    <p:sldId id="265" r:id="rId16"/>
    <p:sldId id="266" r:id="rId17"/>
    <p:sldId id="267" r:id="rId18"/>
    <p:sldId id="268" r:id="rId19"/>
    <p:sldId id="269" r:id="rId20"/>
    <p:sldId id="270" r:id="rId2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3" roundtripDataSignature="AMtx7mhtefmqCBiN0uVd3QauLDJluGZbr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59" dt="2026-09-09T07:00:41.503"/>
    <p1510:client id="{AE10453B-A2FE-4BE0-9F3E-6E38082F15C8}" v="1" dt="2026-09-09T12:15:38.3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customschemas.google.com/relationships/presentationmetadata" Target="metadata"/><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bie Patrick" userId="S::rpatrick@cottagegrove.co.uk::c51c9a6c-58e2-4bf0-9a93-d76d9c0cf43e" providerId="AD" clId="Web-{00000000-0000-0000-0000-000000000000}"/>
    <pc:docChg chg="modSld">
      <pc:chgData name="Robbie Patrick" userId="S::rpatrick@cottagegrove.co.uk::c51c9a6c-58e2-4bf0-9a93-d76d9c0cf43e" providerId="AD" clId="Web-{00000000-0000-0000-0000-000000000000}" dt="2026-09-09T07:00:39.534" v="26" actId="20577"/>
      <pc:docMkLst>
        <pc:docMk/>
      </pc:docMkLst>
      <pc:sldChg chg="modSp">
        <pc:chgData name="Robbie Patrick" userId="S::rpatrick@cottagegrove.co.uk::c51c9a6c-58e2-4bf0-9a93-d76d9c0cf43e" providerId="AD" clId="Web-{00000000-0000-0000-0000-000000000000}" dt="2026-09-09T07:00:39.534" v="26" actId="20577"/>
        <pc:sldMkLst>
          <pc:docMk/>
          <pc:sldMk cId="0" sldId="266"/>
        </pc:sldMkLst>
        <pc:spChg chg="mod">
          <ac:chgData name="Robbie Patrick" userId="S::rpatrick@cottagegrove.co.uk::c51c9a6c-58e2-4bf0-9a93-d76d9c0cf43e" providerId="AD" clId="Web-{00000000-0000-0000-0000-000000000000}" dt="2026-09-09T07:00:39.534" v="26" actId="20577"/>
          <ac:spMkLst>
            <pc:docMk/>
            <pc:sldMk cId="0" sldId="266"/>
            <ac:spMk id="174" creationId="{00000000-0000-0000-0000-000000000000}"/>
          </ac:spMkLst>
        </pc:spChg>
      </pc:sldChg>
    </pc:docChg>
  </pc:docChgLst>
  <pc:docChgLst>
    <pc:chgData name="Fahima Begum" userId="a8ae510b-f66b-426d-bb4a-4e4b9da0f3b5" providerId="ADAL" clId="{7475EBDB-6938-4CB8-89A6-AEE08D96CB5E}"/>
    <pc:docChg chg="modSld">
      <pc:chgData name="Fahima Begum" userId="a8ae510b-f66b-426d-bb4a-4e4b9da0f3b5" providerId="ADAL" clId="{7475EBDB-6938-4CB8-89A6-AEE08D96CB5E}" dt="2026-09-02T20:41:38.251" v="1" actId="20577"/>
      <pc:docMkLst>
        <pc:docMk/>
      </pc:docMkLst>
      <pc:sldChg chg="modSp mod">
        <pc:chgData name="Fahima Begum" userId="a8ae510b-f66b-426d-bb4a-4e4b9da0f3b5" providerId="ADAL" clId="{7475EBDB-6938-4CB8-89A6-AEE08D96CB5E}" dt="2026-09-02T20:41:38.251" v="1" actId="20577"/>
        <pc:sldMkLst>
          <pc:docMk/>
          <pc:sldMk cId="0" sldId="256"/>
        </pc:sldMkLst>
        <pc:spChg chg="mod">
          <ac:chgData name="Fahima Begum" userId="a8ae510b-f66b-426d-bb4a-4e4b9da0f3b5" providerId="ADAL" clId="{7475EBDB-6938-4CB8-89A6-AEE08D96CB5E}" dt="2026-09-02T20:41:38.251" v="1" actId="20577"/>
          <ac:spMkLst>
            <pc:docMk/>
            <pc:sldMk cId="0" sldId="256"/>
            <ac:spMk id="98" creationId="{00000000-0000-0000-0000-000000000000}"/>
          </ac:spMkLst>
        </pc:spChg>
      </pc:sldChg>
    </pc:docChg>
  </pc:docChgLst>
  <pc:docChgLst>
    <pc:chgData name="Robbie Patrick" userId="S::rpatrick@cottagegrove.co.uk::c51c9a6c-58e2-4bf0-9a93-d76d9c0cf43e" providerId="AD" clId="Web-{7CAED84A-9744-309E-8C47-DF966FD8E087}"/>
    <pc:docChg chg="addSld modSld">
      <pc:chgData name="Robbie Patrick" userId="S::rpatrick@cottagegrove.co.uk::c51c9a6c-58e2-4bf0-9a93-d76d9c0cf43e" providerId="AD" clId="Web-{7CAED84A-9744-309E-8C47-DF966FD8E087}" dt="2026-09-07T15:39:23.719" v="209" actId="1076"/>
      <pc:docMkLst>
        <pc:docMk/>
      </pc:docMkLst>
      <pc:sldChg chg="modSp modNotes">
        <pc:chgData name="Robbie Patrick" userId="S::rpatrick@cottagegrove.co.uk::c51c9a6c-58e2-4bf0-9a93-d76d9c0cf43e" providerId="AD" clId="Web-{7CAED84A-9744-309E-8C47-DF966FD8E087}" dt="2026-09-07T14:54:06.313" v="40"/>
        <pc:sldMkLst>
          <pc:docMk/>
          <pc:sldMk cId="0" sldId="258"/>
        </pc:sldMkLst>
        <pc:spChg chg="mod">
          <ac:chgData name="Robbie Patrick" userId="S::rpatrick@cottagegrove.co.uk::c51c9a6c-58e2-4bf0-9a93-d76d9c0cf43e" providerId="AD" clId="Web-{7CAED84A-9744-309E-8C47-DF966FD8E087}" dt="2026-09-07T14:53:36.359" v="35" actId="20577"/>
          <ac:spMkLst>
            <pc:docMk/>
            <pc:sldMk cId="0" sldId="258"/>
            <ac:spMk id="112" creationId="{00000000-0000-0000-0000-000000000000}"/>
          </ac:spMkLst>
        </pc:spChg>
      </pc:sldChg>
      <pc:sldChg chg="modNotes">
        <pc:chgData name="Robbie Patrick" userId="S::rpatrick@cottagegrove.co.uk::c51c9a6c-58e2-4bf0-9a93-d76d9c0cf43e" providerId="AD" clId="Web-{7CAED84A-9744-309E-8C47-DF966FD8E087}" dt="2026-09-07T14:54:12.797" v="41"/>
        <pc:sldMkLst>
          <pc:docMk/>
          <pc:sldMk cId="0" sldId="259"/>
        </pc:sldMkLst>
      </pc:sldChg>
      <pc:sldChg chg="modNotes">
        <pc:chgData name="Robbie Patrick" userId="S::rpatrick@cottagegrove.co.uk::c51c9a6c-58e2-4bf0-9a93-d76d9c0cf43e" providerId="AD" clId="Web-{7CAED84A-9744-309E-8C47-DF966FD8E087}" dt="2026-09-07T14:54:17.407" v="43"/>
        <pc:sldMkLst>
          <pc:docMk/>
          <pc:sldMk cId="0" sldId="260"/>
        </pc:sldMkLst>
      </pc:sldChg>
      <pc:sldChg chg="modNotes">
        <pc:chgData name="Robbie Patrick" userId="S::rpatrick@cottagegrove.co.uk::c51c9a6c-58e2-4bf0-9a93-d76d9c0cf43e" providerId="AD" clId="Web-{7CAED84A-9744-309E-8C47-DF966FD8E087}" dt="2026-09-07T14:54:21.954" v="44"/>
        <pc:sldMkLst>
          <pc:docMk/>
          <pc:sldMk cId="0" sldId="261"/>
        </pc:sldMkLst>
      </pc:sldChg>
      <pc:sldChg chg="modNotes">
        <pc:chgData name="Robbie Patrick" userId="S::rpatrick@cottagegrove.co.uk::c51c9a6c-58e2-4bf0-9a93-d76d9c0cf43e" providerId="AD" clId="Web-{7CAED84A-9744-309E-8C47-DF966FD8E087}" dt="2026-09-07T14:54:41.814" v="51"/>
        <pc:sldMkLst>
          <pc:docMk/>
          <pc:sldMk cId="0" sldId="262"/>
        </pc:sldMkLst>
      </pc:sldChg>
      <pc:sldChg chg="modNotes">
        <pc:chgData name="Robbie Patrick" userId="S::rpatrick@cottagegrove.co.uk::c51c9a6c-58e2-4bf0-9a93-d76d9c0cf43e" providerId="AD" clId="Web-{7CAED84A-9744-309E-8C47-DF966FD8E087}" dt="2026-09-07T14:54:51.158" v="54"/>
        <pc:sldMkLst>
          <pc:docMk/>
          <pc:sldMk cId="0" sldId="263"/>
        </pc:sldMkLst>
      </pc:sldChg>
      <pc:sldChg chg="addSp delSp modSp modNotes">
        <pc:chgData name="Robbie Patrick" userId="S::rpatrick@cottagegrove.co.uk::c51c9a6c-58e2-4bf0-9a93-d76d9c0cf43e" providerId="AD" clId="Web-{7CAED84A-9744-309E-8C47-DF966FD8E087}" dt="2026-09-07T15:37:45.967" v="205" actId="14100"/>
        <pc:sldMkLst>
          <pc:docMk/>
          <pc:sldMk cId="0" sldId="264"/>
        </pc:sldMkLst>
        <pc:picChg chg="add mod">
          <ac:chgData name="Robbie Patrick" userId="S::rpatrick@cottagegrove.co.uk::c51c9a6c-58e2-4bf0-9a93-d76d9c0cf43e" providerId="AD" clId="Web-{7CAED84A-9744-309E-8C47-DF966FD8E087}" dt="2026-09-07T15:37:45.967" v="205" actId="14100"/>
          <ac:picMkLst>
            <pc:docMk/>
            <pc:sldMk cId="0" sldId="264"/>
            <ac:picMk id="4" creationId="{998A5D58-1E1C-AF61-93A8-95639196904C}"/>
          </ac:picMkLst>
        </pc:picChg>
        <pc:picChg chg="add mod">
          <ac:chgData name="Robbie Patrick" userId="S::rpatrick@cottagegrove.co.uk::c51c9a6c-58e2-4bf0-9a93-d76d9c0cf43e" providerId="AD" clId="Web-{7CAED84A-9744-309E-8C47-DF966FD8E087}" dt="2026-09-07T15:37:37.310" v="203" actId="14100"/>
          <ac:picMkLst>
            <pc:docMk/>
            <pc:sldMk cId="0" sldId="264"/>
            <ac:picMk id="5" creationId="{75480F36-CC6D-EB74-4F96-CBB65E7DDC71}"/>
          </ac:picMkLst>
        </pc:picChg>
        <pc:picChg chg="add mod">
          <ac:chgData name="Robbie Patrick" userId="S::rpatrick@cottagegrove.co.uk::c51c9a6c-58e2-4bf0-9a93-d76d9c0cf43e" providerId="AD" clId="Web-{7CAED84A-9744-309E-8C47-DF966FD8E087}" dt="2026-09-07T15:37:29.779" v="201" actId="1076"/>
          <ac:picMkLst>
            <pc:docMk/>
            <pc:sldMk cId="0" sldId="264"/>
            <ac:picMk id="6" creationId="{D73E4B15-5300-EB47-1AEC-701DB7AACDAB}"/>
          </ac:picMkLst>
        </pc:picChg>
      </pc:sldChg>
      <pc:sldChg chg="modNotes">
        <pc:chgData name="Robbie Patrick" userId="S::rpatrick@cottagegrove.co.uk::c51c9a6c-58e2-4bf0-9a93-d76d9c0cf43e" providerId="AD" clId="Web-{7CAED84A-9744-309E-8C47-DF966FD8E087}" dt="2026-09-07T14:55:26.987" v="69"/>
        <pc:sldMkLst>
          <pc:docMk/>
          <pc:sldMk cId="0" sldId="265"/>
        </pc:sldMkLst>
      </pc:sldChg>
      <pc:sldChg chg="modSp modNotes">
        <pc:chgData name="Robbie Patrick" userId="S::rpatrick@cottagegrove.co.uk::c51c9a6c-58e2-4bf0-9a93-d76d9c0cf43e" providerId="AD" clId="Web-{7CAED84A-9744-309E-8C47-DF966FD8E087}" dt="2026-09-07T15:02:46.328" v="175" actId="20577"/>
        <pc:sldMkLst>
          <pc:docMk/>
          <pc:sldMk cId="0" sldId="266"/>
        </pc:sldMkLst>
        <pc:spChg chg="mod">
          <ac:chgData name="Robbie Patrick" userId="S::rpatrick@cottagegrove.co.uk::c51c9a6c-58e2-4bf0-9a93-d76d9c0cf43e" providerId="AD" clId="Web-{7CAED84A-9744-309E-8C47-DF966FD8E087}" dt="2026-09-07T15:02:46.328" v="175" actId="20577"/>
          <ac:spMkLst>
            <pc:docMk/>
            <pc:sldMk cId="0" sldId="266"/>
            <ac:spMk id="174" creationId="{00000000-0000-0000-0000-000000000000}"/>
          </ac:spMkLst>
        </pc:spChg>
      </pc:sldChg>
      <pc:sldChg chg="modNotes">
        <pc:chgData name="Robbie Patrick" userId="S::rpatrick@cottagegrove.co.uk::c51c9a6c-58e2-4bf0-9a93-d76d9c0cf43e" providerId="AD" clId="Web-{7CAED84A-9744-309E-8C47-DF966FD8E087}" dt="2026-09-07T14:57:01.787" v="88"/>
        <pc:sldMkLst>
          <pc:docMk/>
          <pc:sldMk cId="0" sldId="267"/>
        </pc:sldMkLst>
      </pc:sldChg>
      <pc:sldChg chg="modNotes">
        <pc:chgData name="Robbie Patrick" userId="S::rpatrick@cottagegrove.co.uk::c51c9a6c-58e2-4bf0-9a93-d76d9c0cf43e" providerId="AD" clId="Web-{7CAED84A-9744-309E-8C47-DF966FD8E087}" dt="2026-09-07T14:55:53.863" v="73"/>
        <pc:sldMkLst>
          <pc:docMk/>
          <pc:sldMk cId="0" sldId="268"/>
        </pc:sldMkLst>
      </pc:sldChg>
      <pc:sldChg chg="modNotes">
        <pc:chgData name="Robbie Patrick" userId="S::rpatrick@cottagegrove.co.uk::c51c9a6c-58e2-4bf0-9a93-d76d9c0cf43e" providerId="AD" clId="Web-{7CAED84A-9744-309E-8C47-DF966FD8E087}" dt="2026-09-07T14:56:04.879" v="79"/>
        <pc:sldMkLst>
          <pc:docMk/>
          <pc:sldMk cId="0" sldId="269"/>
        </pc:sldMkLst>
      </pc:sldChg>
      <pc:sldChg chg="addSp delSp modSp add replId modNotes">
        <pc:chgData name="Robbie Patrick" userId="S::rpatrick@cottagegrove.co.uk::c51c9a6c-58e2-4bf0-9a93-d76d9c0cf43e" providerId="AD" clId="Web-{7CAED84A-9744-309E-8C47-DF966FD8E087}" dt="2026-09-07T15:39:23.719" v="209" actId="1076"/>
        <pc:sldMkLst>
          <pc:docMk/>
          <pc:sldMk cId="4194024596" sldId="271"/>
        </pc:sldMkLst>
        <pc:spChg chg="mod">
          <ac:chgData name="Robbie Patrick" userId="S::rpatrick@cottagegrove.co.uk::c51c9a6c-58e2-4bf0-9a93-d76d9c0cf43e" providerId="AD" clId="Web-{7CAED84A-9744-309E-8C47-DF966FD8E087}" dt="2026-09-07T14:53:05.905" v="21" actId="20577"/>
          <ac:spMkLst>
            <pc:docMk/>
            <pc:sldMk cId="4194024596" sldId="271"/>
            <ac:spMk id="131" creationId="{45DA0569-BDE9-3BB6-D9E0-A7E532634E72}"/>
          </ac:spMkLst>
        </pc:spChg>
        <pc:picChg chg="add mod">
          <ac:chgData name="Robbie Patrick" userId="S::rpatrick@cottagegrove.co.uk::c51c9a6c-58e2-4bf0-9a93-d76d9c0cf43e" providerId="AD" clId="Web-{7CAED84A-9744-309E-8C47-DF966FD8E087}" dt="2026-09-07T15:39:23.719" v="209" actId="1076"/>
          <ac:picMkLst>
            <pc:docMk/>
            <pc:sldMk cId="4194024596" sldId="271"/>
            <ac:picMk id="2" creationId="{C9312FA6-62B1-1208-79DA-16A45B3F0ADC}"/>
          </ac:picMkLst>
        </pc:picChg>
      </pc:sldChg>
    </pc:docChg>
  </pc:docChgLst>
  <pc:docChgLst>
    <pc:chgData name="Fahima Begum" userId="a8ae510b-f66b-426d-bb4a-4e4b9da0f3b5" providerId="ADAL" clId="{1F38991A-9AE1-4ED4-BC7E-FA1BE4D9C1BE}"/>
    <pc:docChg chg="custSel modSld">
      <pc:chgData name="Fahima Begum" userId="a8ae510b-f66b-426d-bb4a-4e4b9da0f3b5" providerId="ADAL" clId="{1F38991A-9AE1-4ED4-BC7E-FA1BE4D9C1BE}" dt="2026-09-07T15:13:51.452" v="67" actId="33524"/>
      <pc:docMkLst>
        <pc:docMk/>
      </pc:docMkLst>
      <pc:sldChg chg="modSp mod">
        <pc:chgData name="Fahima Begum" userId="a8ae510b-f66b-426d-bb4a-4e4b9da0f3b5" providerId="ADAL" clId="{1F38991A-9AE1-4ED4-BC7E-FA1BE4D9C1BE}" dt="2026-09-07T15:13:51.452" v="67" actId="33524"/>
        <pc:sldMkLst>
          <pc:docMk/>
          <pc:sldMk cId="0" sldId="265"/>
        </pc:sldMkLst>
        <pc:spChg chg="mod">
          <ac:chgData name="Fahima Begum" userId="a8ae510b-f66b-426d-bb4a-4e4b9da0f3b5" providerId="ADAL" clId="{1F38991A-9AE1-4ED4-BC7E-FA1BE4D9C1BE}" dt="2026-09-07T15:13:51.452" v="67" actId="33524"/>
          <ac:spMkLst>
            <pc:docMk/>
            <pc:sldMk cId="0" sldId="265"/>
            <ac:spMk id="167" creationId="{00000000-0000-0000-0000-000000000000}"/>
          </ac:spMkLst>
        </pc:spChg>
      </pc:sldChg>
    </pc:docChg>
  </pc:docChgLst>
  <pc:docChgLst>
    <pc:chgData name="Karri Crocker" userId="5e655fe8-52e2-4cd6-ac60-a8518ea06e72" providerId="ADAL" clId="{0B74FDAD-84C1-40D6-A578-F75C3252DD79}"/>
    <pc:docChg chg="addSld modSld">
      <pc:chgData name="Karri Crocker" userId="5e655fe8-52e2-4cd6-ac60-a8518ea06e72" providerId="ADAL" clId="{0B74FDAD-84C1-40D6-A578-F75C3252DD79}" dt="2026-09-09T06:47:06.414" v="521" actId="20577"/>
      <pc:docMkLst>
        <pc:docMk/>
      </pc:docMkLst>
      <pc:sldChg chg="modSp mod">
        <pc:chgData name="Karri Crocker" userId="5e655fe8-52e2-4cd6-ac60-a8518ea06e72" providerId="ADAL" clId="{0B74FDAD-84C1-40D6-A578-F75C3252DD79}" dt="2026-09-09T06:42:54.408" v="0" actId="20577"/>
        <pc:sldMkLst>
          <pc:docMk/>
          <pc:sldMk cId="0" sldId="258"/>
        </pc:sldMkLst>
        <pc:spChg chg="mod">
          <ac:chgData name="Karri Crocker" userId="5e655fe8-52e2-4cd6-ac60-a8518ea06e72" providerId="ADAL" clId="{0B74FDAD-84C1-40D6-A578-F75C3252DD79}" dt="2026-09-09T06:42:54.408" v="0" actId="20577"/>
          <ac:spMkLst>
            <pc:docMk/>
            <pc:sldMk cId="0" sldId="258"/>
            <ac:spMk id="112" creationId="{00000000-0000-0000-0000-000000000000}"/>
          </ac:spMkLst>
        </pc:spChg>
      </pc:sldChg>
      <pc:sldChg chg="modSp add mod">
        <pc:chgData name="Karri Crocker" userId="5e655fe8-52e2-4cd6-ac60-a8518ea06e72" providerId="ADAL" clId="{0B74FDAD-84C1-40D6-A578-F75C3252DD79}" dt="2026-09-09T06:47:06.414" v="521" actId="20577"/>
        <pc:sldMkLst>
          <pc:docMk/>
          <pc:sldMk cId="1586413761" sldId="272"/>
        </pc:sldMkLst>
        <pc:spChg chg="mod">
          <ac:chgData name="Karri Crocker" userId="5e655fe8-52e2-4cd6-ac60-a8518ea06e72" providerId="ADAL" clId="{0B74FDAD-84C1-40D6-A578-F75C3252DD79}" dt="2026-09-09T06:47:06.414" v="521" actId="20577"/>
          <ac:spMkLst>
            <pc:docMk/>
            <pc:sldMk cId="1586413761" sldId="272"/>
            <ac:spMk id="112" creationId="{5230DC0F-A39B-6743-4DBE-0465C244F785}"/>
          </ac:spMkLst>
        </pc:spChg>
      </pc:sldChg>
    </pc:docChg>
  </pc:docChgLst>
  <pc:docChgLst>
    <pc:chgData name="Robbie Patrick" userId="S::rpatrick@cottagegrove.co.uk::c51c9a6c-58e2-4bf0-9a93-d76d9c0cf43e" providerId="AD" clId="Web-{2346F2D4-3B67-44FA-DDD4-3DC880CBF674}"/>
    <pc:docChg chg="modSld">
      <pc:chgData name="Robbie Patrick" userId="S::rpatrick@cottagegrove.co.uk::c51c9a6c-58e2-4bf0-9a93-d76d9c0cf43e" providerId="AD" clId="Web-{2346F2D4-3B67-44FA-DDD4-3DC880CBF674}" dt="2026-09-02T18:51:33.370" v="41" actId="20577"/>
      <pc:docMkLst>
        <pc:docMk/>
      </pc:docMkLst>
      <pc:sldChg chg="modSp">
        <pc:chgData name="Robbie Patrick" userId="S::rpatrick@cottagegrove.co.uk::c51c9a6c-58e2-4bf0-9a93-d76d9c0cf43e" providerId="AD" clId="Web-{2346F2D4-3B67-44FA-DDD4-3DC880CBF674}" dt="2026-09-02T18:51:33.370" v="41" actId="20577"/>
        <pc:sldMkLst>
          <pc:docMk/>
          <pc:sldMk cId="0" sldId="257"/>
        </pc:sldMkLst>
        <pc:spChg chg="mod">
          <ac:chgData name="Robbie Patrick" userId="S::rpatrick@cottagegrove.co.uk::c51c9a6c-58e2-4bf0-9a93-d76d9c0cf43e" providerId="AD" clId="Web-{2346F2D4-3B67-44FA-DDD4-3DC880CBF674}" dt="2026-09-02T18:51:33.370" v="41" actId="20577"/>
          <ac:spMkLst>
            <pc:docMk/>
            <pc:sldMk cId="0" sldId="257"/>
            <ac:spMk id="106" creationId="{00000000-0000-0000-0000-000000000000}"/>
          </ac:spMkLst>
        </pc:spChg>
      </pc:sldChg>
    </pc:docChg>
  </pc:docChgLst>
  <pc:docChgLst>
    <pc:chgData name="Karri Crocker" userId="5e655fe8-52e2-4cd6-ac60-a8518ea06e72" providerId="ADAL" clId="{F1F8BD21-50F4-4437-A123-019892308C9B}"/>
    <pc:docChg chg="modSld">
      <pc:chgData name="Karri Crocker" userId="5e655fe8-52e2-4cd6-ac60-a8518ea06e72" providerId="ADAL" clId="{F1F8BD21-50F4-4437-A123-019892308C9B}" dt="2026-09-09T12:16:19.112" v="47" actId="20577"/>
      <pc:docMkLst>
        <pc:docMk/>
      </pc:docMkLst>
      <pc:sldChg chg="modNotesTx">
        <pc:chgData name="Karri Crocker" userId="5e655fe8-52e2-4cd6-ac60-a8518ea06e72" providerId="ADAL" clId="{F1F8BD21-50F4-4437-A123-019892308C9B}" dt="2026-09-09T12:14:28.376" v="17" actId="20577"/>
        <pc:sldMkLst>
          <pc:docMk/>
          <pc:sldMk cId="0" sldId="259"/>
        </pc:sldMkLst>
      </pc:sldChg>
      <pc:sldChg chg="modSp mod">
        <pc:chgData name="Karri Crocker" userId="5e655fe8-52e2-4cd6-ac60-a8518ea06e72" providerId="ADAL" clId="{F1F8BD21-50F4-4437-A123-019892308C9B}" dt="2026-09-09T12:15:32.395" v="18" actId="20577"/>
        <pc:sldMkLst>
          <pc:docMk/>
          <pc:sldMk cId="0" sldId="266"/>
        </pc:sldMkLst>
        <pc:spChg chg="mod">
          <ac:chgData name="Karri Crocker" userId="5e655fe8-52e2-4cd6-ac60-a8518ea06e72" providerId="ADAL" clId="{F1F8BD21-50F4-4437-A123-019892308C9B}" dt="2026-09-09T12:15:32.395" v="18" actId="20577"/>
          <ac:spMkLst>
            <pc:docMk/>
            <pc:sldMk cId="0" sldId="266"/>
            <ac:spMk id="174" creationId="{00000000-0000-0000-0000-000000000000}"/>
          </ac:spMkLst>
        </pc:spChg>
      </pc:sldChg>
      <pc:sldChg chg="modSp mod modNotesTx">
        <pc:chgData name="Karri Crocker" userId="5e655fe8-52e2-4cd6-ac60-a8518ea06e72" providerId="ADAL" clId="{F1F8BD21-50F4-4437-A123-019892308C9B}" dt="2026-09-09T12:16:19.112" v="47" actId="20577"/>
        <pc:sldMkLst>
          <pc:docMk/>
          <pc:sldMk cId="1586413761" sldId="272"/>
        </pc:sldMkLst>
        <pc:spChg chg="mod">
          <ac:chgData name="Karri Crocker" userId="5e655fe8-52e2-4cd6-ac60-a8518ea06e72" providerId="ADAL" clId="{F1F8BD21-50F4-4437-A123-019892308C9B}" dt="2026-09-09T12:16:19.112" v="47" actId="20577"/>
          <ac:spMkLst>
            <pc:docMk/>
            <pc:sldMk cId="1586413761" sldId="272"/>
            <ac:spMk id="112" creationId="{5230DC0F-A39B-6743-4DBE-0465C244F78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95" name="Google Shape;95;p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6" name="Google Shape;96;p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3" name="Google Shape;10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indent="0"/>
            <a:r>
              <a:rPr lang="en-US"/>
              <a:t>Fahima and Alex</a:t>
            </a:r>
            <a:endParaRPr/>
          </a:p>
        </p:txBody>
      </p:sp>
      <p:sp>
        <p:nvSpPr>
          <p:cNvPr id="109" name="Google Shape;10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a:extLst>
            <a:ext uri="{FF2B5EF4-FFF2-40B4-BE49-F238E27FC236}">
              <a16:creationId xmlns:a16="http://schemas.microsoft.com/office/drawing/2014/main" id="{14C2423C-AB1E-4A3B-8466-B45BD6D61863}"/>
            </a:ext>
          </a:extLst>
        </p:cNvPr>
        <p:cNvGrpSpPr/>
        <p:nvPr/>
      </p:nvGrpSpPr>
      <p:grpSpPr>
        <a:xfrm>
          <a:off x="0" y="0"/>
          <a:ext cx="0" cy="0"/>
          <a:chOff x="0" y="0"/>
          <a:chExt cx="0" cy="0"/>
        </a:xfrm>
      </p:grpSpPr>
      <p:sp>
        <p:nvSpPr>
          <p:cNvPr id="108" name="Google Shape;108;p3:notes">
            <a:extLst>
              <a:ext uri="{FF2B5EF4-FFF2-40B4-BE49-F238E27FC236}">
                <a16:creationId xmlns:a16="http://schemas.microsoft.com/office/drawing/2014/main" id="{33696B15-EE0F-0EC8-90BA-04090B4252BD}"/>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indent="0"/>
            <a:r>
              <a:rPr lang="en-US" dirty="0"/>
              <a:t>Karri</a:t>
            </a:r>
            <a:endParaRPr dirty="0"/>
          </a:p>
        </p:txBody>
      </p:sp>
      <p:sp>
        <p:nvSpPr>
          <p:cNvPr id="109" name="Google Shape;109;p3:notes">
            <a:extLst>
              <a:ext uri="{FF2B5EF4-FFF2-40B4-BE49-F238E27FC236}">
                <a16:creationId xmlns:a16="http://schemas.microsoft.com/office/drawing/2014/main" id="{C47BB89A-7524-62F2-99CA-1C42D0DC0F7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4048730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Karri</a:t>
            </a:r>
            <a:endParaRPr dirty="0"/>
          </a:p>
        </p:txBody>
      </p:sp>
      <p:sp>
        <p:nvSpPr>
          <p:cNvPr id="116" name="Google Shape;11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Lee</a:t>
            </a:r>
            <a:endParaRPr/>
          </a:p>
        </p:txBody>
      </p:sp>
      <p:sp>
        <p:nvSpPr>
          <p:cNvPr id="124" name="Google Shape;124;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Lee</a:t>
            </a:r>
            <a:endParaRPr/>
          </a:p>
        </p:txBody>
      </p:sp>
      <p:sp>
        <p:nvSpPr>
          <p:cNvPr id="129" name="Google Shape;129;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a:extLst>
            <a:ext uri="{FF2B5EF4-FFF2-40B4-BE49-F238E27FC236}">
              <a16:creationId xmlns:a16="http://schemas.microsoft.com/office/drawing/2014/main" id="{512CAD06-1C63-4A6A-AA01-933FD5522024}"/>
            </a:ext>
          </a:extLst>
        </p:cNvPr>
        <p:cNvGrpSpPr/>
        <p:nvPr/>
      </p:nvGrpSpPr>
      <p:grpSpPr>
        <a:xfrm>
          <a:off x="0" y="0"/>
          <a:ext cx="0" cy="0"/>
          <a:chOff x="0" y="0"/>
          <a:chExt cx="0" cy="0"/>
        </a:xfrm>
      </p:grpSpPr>
      <p:sp>
        <p:nvSpPr>
          <p:cNvPr id="128" name="Google Shape;128;p6:notes">
            <a:extLst>
              <a:ext uri="{FF2B5EF4-FFF2-40B4-BE49-F238E27FC236}">
                <a16:creationId xmlns:a16="http://schemas.microsoft.com/office/drawing/2014/main" id="{9721A971-873B-662F-D7C0-90CC78D08C86}"/>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Lee</a:t>
            </a:r>
            <a:endParaRPr/>
          </a:p>
        </p:txBody>
      </p:sp>
      <p:sp>
        <p:nvSpPr>
          <p:cNvPr id="129" name="Google Shape;129;p6:notes">
            <a:extLst>
              <a:ext uri="{FF2B5EF4-FFF2-40B4-BE49-F238E27FC236}">
                <a16:creationId xmlns:a16="http://schemas.microsoft.com/office/drawing/2014/main" id="{15D2BB02-EEDC-38AC-F78B-89509DE7B1A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31242467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Karri</a:t>
            </a:r>
            <a:endParaRPr/>
          </a:p>
        </p:txBody>
      </p:sp>
      <p:sp>
        <p:nvSpPr>
          <p:cNvPr id="137" name="Google Shape;13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Karri</a:t>
            </a:r>
            <a:endParaRPr/>
          </a:p>
        </p:txBody>
      </p:sp>
      <p:sp>
        <p:nvSpPr>
          <p:cNvPr id="145" name="Google Shape;145;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Robbie</a:t>
            </a:r>
            <a:endParaRPr/>
          </a:p>
        </p:txBody>
      </p:sp>
      <p:sp>
        <p:nvSpPr>
          <p:cNvPr id="155" name="Google Shape;15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indent="0"/>
            <a:r>
              <a:rPr lang="en-US"/>
              <a:t>Fahima and Lee</a:t>
            </a:r>
            <a:endParaRPr/>
          </a:p>
        </p:txBody>
      </p:sp>
      <p:sp>
        <p:nvSpPr>
          <p:cNvPr id="164" name="Google Shape;164;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Robbie</a:t>
            </a:r>
            <a:endParaRPr/>
          </a:p>
        </p:txBody>
      </p:sp>
      <p:sp>
        <p:nvSpPr>
          <p:cNvPr id="171" name="Google Shape;171;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indent="0"/>
            <a:r>
              <a:rPr lang="en-US"/>
              <a:t>Fahima and Karri</a:t>
            </a:r>
            <a:endParaRPr/>
          </a:p>
        </p:txBody>
      </p:sp>
      <p:sp>
        <p:nvSpPr>
          <p:cNvPr id="178" name="Google Shape;17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Alex</a:t>
            </a:r>
            <a:endParaRPr/>
          </a:p>
        </p:txBody>
      </p:sp>
      <p:sp>
        <p:nvSpPr>
          <p:cNvPr id="189" name="Google Shape;18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Robbie</a:t>
            </a:r>
            <a:endParaRPr/>
          </a:p>
        </p:txBody>
      </p:sp>
      <p:sp>
        <p:nvSpPr>
          <p:cNvPr id="195" name="Google Shape;195;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17"/>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17"/>
          <p:cNvSpPr txBox="1">
            <a:spLocks noGrp="1"/>
          </p:cNvSpPr>
          <p:nvPr>
            <p:ph type="ctrTitle"/>
          </p:nvPr>
        </p:nvSpPr>
        <p:spPr>
          <a:xfrm>
            <a:off x="0" y="0"/>
            <a:ext cx="12192000" cy="6962660"/>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lt1"/>
              </a:buClr>
              <a:buSzPts val="6000"/>
              <a:buFont typeface="Calibri"/>
              <a:buNone/>
              <a:defRPr sz="6000" b="1" u="sng">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17"/>
          <p:cNvSpPr txBox="1">
            <a:spLocks noGrp="1"/>
          </p:cNvSpPr>
          <p:nvPr>
            <p:ph type="subTitle" idx="1"/>
          </p:nvPr>
        </p:nvSpPr>
        <p:spPr>
          <a:xfrm>
            <a:off x="0" y="3822129"/>
            <a:ext cx="12192000" cy="1655762"/>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lt1"/>
              </a:buClr>
              <a:buSzPts val="3600"/>
              <a:buNone/>
              <a:defRPr sz="3600">
                <a:solidFill>
                  <a:schemeClr val="lt1"/>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9" name="Google Shape;19;p17"/>
          <p:cNvPicPr preferRelativeResize="0"/>
          <p:nvPr/>
        </p:nvPicPr>
        <p:blipFill rotWithShape="1">
          <a:blip r:embed="rId2">
            <a:alphaModFix/>
          </a:blip>
          <a:srcRect/>
          <a:stretch/>
        </p:blipFill>
        <p:spPr>
          <a:xfrm>
            <a:off x="4943475" y="758540"/>
            <a:ext cx="2305050" cy="2305050"/>
          </a:xfrm>
          <a:prstGeom prst="rect">
            <a:avLst/>
          </a:prstGeom>
          <a:noFill/>
          <a:ln>
            <a:noFill/>
          </a:ln>
        </p:spPr>
      </p:pic>
      <p:pic>
        <p:nvPicPr>
          <p:cNvPr id="20" name="Google Shape;20;p17"/>
          <p:cNvPicPr preferRelativeResize="0"/>
          <p:nvPr/>
        </p:nvPicPr>
        <p:blipFill rotWithShape="1">
          <a:blip r:embed="rId3">
            <a:alphaModFix/>
          </a:blip>
          <a:srcRect/>
          <a:stretch/>
        </p:blipFill>
        <p:spPr>
          <a:xfrm>
            <a:off x="53237" y="6037201"/>
            <a:ext cx="12085526" cy="808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18"/>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3" name="Google Shape;23;p18"/>
          <p:cNvPicPr preferRelativeResize="0"/>
          <p:nvPr/>
        </p:nvPicPr>
        <p:blipFill rotWithShape="1">
          <a:blip r:embed="rId2">
            <a:alphaModFix/>
          </a:blip>
          <a:srcRect/>
          <a:stretch/>
        </p:blipFill>
        <p:spPr>
          <a:xfrm>
            <a:off x="53237" y="6049202"/>
            <a:ext cx="12085526" cy="808799"/>
          </a:xfrm>
          <a:prstGeom prst="rect">
            <a:avLst/>
          </a:prstGeom>
          <a:noFill/>
          <a:ln>
            <a:noFill/>
          </a:ln>
        </p:spPr>
      </p:pic>
      <p:pic>
        <p:nvPicPr>
          <p:cNvPr id="24" name="Google Shape;24;p18"/>
          <p:cNvPicPr preferRelativeResize="0"/>
          <p:nvPr/>
        </p:nvPicPr>
        <p:blipFill rotWithShape="1">
          <a:blip r:embed="rId3">
            <a:alphaModFix amt="50000"/>
          </a:blip>
          <a:srcRect/>
          <a:stretch/>
        </p:blipFill>
        <p:spPr>
          <a:xfrm>
            <a:off x="7563080" y="710141"/>
            <a:ext cx="4628920" cy="462892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19"/>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7" name="Google Shape;27;p19"/>
          <p:cNvPicPr preferRelativeResize="0"/>
          <p:nvPr/>
        </p:nvPicPr>
        <p:blipFill rotWithShape="1">
          <a:blip r:embed="rId2">
            <a:alphaModFix/>
          </a:blip>
          <a:srcRect/>
          <a:stretch/>
        </p:blipFill>
        <p:spPr>
          <a:xfrm>
            <a:off x="53237" y="6037201"/>
            <a:ext cx="12085526" cy="808799"/>
          </a:xfrm>
          <a:prstGeom prst="rect">
            <a:avLst/>
          </a:prstGeom>
          <a:noFill/>
          <a:ln>
            <a:noFill/>
          </a:ln>
        </p:spPr>
      </p:pic>
      <p:sp>
        <p:nvSpPr>
          <p:cNvPr id="28" name="Google Shape;28;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 name="Google Shape;30;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33" name="Google Shape;33;p19"/>
          <p:cNvPicPr preferRelativeResize="0"/>
          <p:nvPr/>
        </p:nvPicPr>
        <p:blipFill rotWithShape="1">
          <a:blip r:embed="rId3">
            <a:alphaModFix amt="50000"/>
          </a:blip>
          <a:srcRect/>
          <a:stretch/>
        </p:blipFill>
        <p:spPr>
          <a:xfrm>
            <a:off x="7563080" y="710141"/>
            <a:ext cx="4628920" cy="462892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Google Shape;35;p20"/>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6" name="Google Shape;36;p20"/>
          <p:cNvPicPr preferRelativeResize="0"/>
          <p:nvPr/>
        </p:nvPicPr>
        <p:blipFill rotWithShape="1">
          <a:blip r:embed="rId2">
            <a:alphaModFix/>
          </a:blip>
          <a:srcRect/>
          <a:stretch/>
        </p:blipFill>
        <p:spPr>
          <a:xfrm>
            <a:off x="53237" y="6049201"/>
            <a:ext cx="12085526" cy="808799"/>
          </a:xfrm>
          <a:prstGeom prst="rect">
            <a:avLst/>
          </a:prstGeom>
          <a:noFill/>
          <a:ln>
            <a:noFill/>
          </a:ln>
        </p:spPr>
      </p:pic>
      <p:pic>
        <p:nvPicPr>
          <p:cNvPr id="37" name="Google Shape;37;p20"/>
          <p:cNvPicPr preferRelativeResize="0"/>
          <p:nvPr/>
        </p:nvPicPr>
        <p:blipFill rotWithShape="1">
          <a:blip r:embed="rId3">
            <a:alphaModFix amt="35000"/>
          </a:blip>
          <a:srcRect/>
          <a:stretch/>
        </p:blipFill>
        <p:spPr>
          <a:xfrm>
            <a:off x="7550380" y="710636"/>
            <a:ext cx="4628920" cy="4628920"/>
          </a:xfrm>
          <a:prstGeom prst="rect">
            <a:avLst/>
          </a:prstGeom>
          <a:noFill/>
          <a:ln>
            <a:noFill/>
          </a:ln>
        </p:spPr>
      </p:pic>
      <p:sp>
        <p:nvSpPr>
          <p:cNvPr id="38" name="Google Shape;3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4"/>
        <p:cNvGrpSpPr/>
        <p:nvPr/>
      </p:nvGrpSpPr>
      <p:grpSpPr>
        <a:xfrm>
          <a:off x="0" y="0"/>
          <a:ext cx="0" cy="0"/>
          <a:chOff x="0" y="0"/>
          <a:chExt cx="0" cy="0"/>
        </a:xfrm>
      </p:grpSpPr>
      <p:sp>
        <p:nvSpPr>
          <p:cNvPr id="45" name="Google Shape;45;p21"/>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6" name="Google Shape;46;p21"/>
          <p:cNvPicPr preferRelativeResize="0"/>
          <p:nvPr/>
        </p:nvPicPr>
        <p:blipFill rotWithShape="1">
          <a:blip r:embed="rId2">
            <a:alphaModFix/>
          </a:blip>
          <a:srcRect/>
          <a:stretch/>
        </p:blipFill>
        <p:spPr>
          <a:xfrm>
            <a:off x="53237" y="6049201"/>
            <a:ext cx="12085526" cy="808799"/>
          </a:xfrm>
          <a:prstGeom prst="rect">
            <a:avLst/>
          </a:prstGeom>
          <a:noFill/>
          <a:ln>
            <a:noFill/>
          </a:ln>
        </p:spPr>
      </p:pic>
      <p:sp>
        <p:nvSpPr>
          <p:cNvPr id="47" name="Google Shape;47;p2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lt1"/>
              </a:buClr>
              <a:buSzPts val="5400"/>
              <a:buFont typeface="Calibri"/>
              <a:buNone/>
              <a:defRPr sz="5400" b="1">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lt1"/>
              </a:buClr>
              <a:buSzPts val="2800"/>
              <a:buNone/>
              <a:defRPr sz="2800">
                <a:solidFill>
                  <a:schemeClr val="lt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pic>
        <p:nvPicPr>
          <p:cNvPr id="49" name="Google Shape;49;p21"/>
          <p:cNvPicPr preferRelativeResize="0"/>
          <p:nvPr/>
        </p:nvPicPr>
        <p:blipFill rotWithShape="1">
          <a:blip r:embed="rId3">
            <a:alphaModFix amt="50000"/>
          </a:blip>
          <a:srcRect/>
          <a:stretch/>
        </p:blipFill>
        <p:spPr>
          <a:xfrm>
            <a:off x="7550380" y="710636"/>
            <a:ext cx="4628920" cy="462892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0"/>
        <p:cNvGrpSpPr/>
        <p:nvPr/>
      </p:nvGrpSpPr>
      <p:grpSpPr>
        <a:xfrm>
          <a:off x="0" y="0"/>
          <a:ext cx="0" cy="0"/>
          <a:chOff x="0" y="0"/>
          <a:chExt cx="0" cy="0"/>
        </a:xfrm>
      </p:grpSpPr>
      <p:sp>
        <p:nvSpPr>
          <p:cNvPr id="51" name="Google Shape;51;p22"/>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2" name="Google Shape;52;p22"/>
          <p:cNvPicPr preferRelativeResize="0"/>
          <p:nvPr/>
        </p:nvPicPr>
        <p:blipFill rotWithShape="1">
          <a:blip r:embed="rId2">
            <a:alphaModFix/>
          </a:blip>
          <a:srcRect/>
          <a:stretch/>
        </p:blipFill>
        <p:spPr>
          <a:xfrm>
            <a:off x="53237" y="6049201"/>
            <a:ext cx="12085526" cy="808799"/>
          </a:xfrm>
          <a:prstGeom prst="rect">
            <a:avLst/>
          </a:prstGeom>
          <a:noFill/>
          <a:ln>
            <a:noFill/>
          </a:ln>
        </p:spPr>
      </p:pic>
      <p:pic>
        <p:nvPicPr>
          <p:cNvPr id="53" name="Google Shape;53;p22"/>
          <p:cNvPicPr preferRelativeResize="0"/>
          <p:nvPr/>
        </p:nvPicPr>
        <p:blipFill rotWithShape="1">
          <a:blip r:embed="rId3">
            <a:alphaModFix amt="35000"/>
          </a:blip>
          <a:srcRect/>
          <a:stretch/>
        </p:blipFill>
        <p:spPr>
          <a:xfrm>
            <a:off x="7550380" y="710636"/>
            <a:ext cx="4628920" cy="4628920"/>
          </a:xfrm>
          <a:prstGeom prst="rect">
            <a:avLst/>
          </a:prstGeom>
          <a:noFill/>
          <a:ln>
            <a:noFill/>
          </a:ln>
        </p:spPr>
      </p:pic>
      <p:sp>
        <p:nvSpPr>
          <p:cNvPr id="54" name="Google Shape;54;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1">
                <a:solidFill>
                  <a:schemeClr val="lt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6" name="Google Shape;56;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 name="Google Shape;57;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1">
                <a:solidFill>
                  <a:schemeClr val="lt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8" name="Google Shape;58;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9" name="Google Shape;59;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2"/>
        <p:cNvGrpSpPr/>
        <p:nvPr/>
      </p:nvGrpSpPr>
      <p:grpSpPr>
        <a:xfrm>
          <a:off x="0" y="0"/>
          <a:ext cx="0" cy="0"/>
          <a:chOff x="0" y="0"/>
          <a:chExt cx="0" cy="0"/>
        </a:xfrm>
      </p:grpSpPr>
      <p:sp>
        <p:nvSpPr>
          <p:cNvPr id="63" name="Google Shape;63;p23"/>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23"/>
          <p:cNvPicPr preferRelativeResize="0"/>
          <p:nvPr/>
        </p:nvPicPr>
        <p:blipFill rotWithShape="1">
          <a:blip r:embed="rId2">
            <a:alphaModFix amt="50000"/>
          </a:blip>
          <a:srcRect/>
          <a:stretch/>
        </p:blipFill>
        <p:spPr>
          <a:xfrm>
            <a:off x="7563080" y="710141"/>
            <a:ext cx="4628920" cy="4628920"/>
          </a:xfrm>
          <a:prstGeom prst="rect">
            <a:avLst/>
          </a:prstGeom>
          <a:noFill/>
          <a:ln>
            <a:noFill/>
          </a:ln>
        </p:spPr>
      </p:pic>
      <p:pic>
        <p:nvPicPr>
          <p:cNvPr id="65" name="Google Shape;65;p23"/>
          <p:cNvPicPr preferRelativeResize="0"/>
          <p:nvPr/>
        </p:nvPicPr>
        <p:blipFill rotWithShape="1">
          <a:blip r:embed="rId3">
            <a:alphaModFix/>
          </a:blip>
          <a:srcRect/>
          <a:stretch/>
        </p:blipFill>
        <p:spPr>
          <a:xfrm>
            <a:off x="53237" y="6049202"/>
            <a:ext cx="12085526" cy="808799"/>
          </a:xfrm>
          <a:prstGeom prst="rect">
            <a:avLst/>
          </a:prstGeom>
          <a:noFill/>
          <a:ln>
            <a:noFill/>
          </a:ln>
        </p:spPr>
      </p:pic>
      <p:sp>
        <p:nvSpPr>
          <p:cNvPr id="66" name="Google Shape;66;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7"/>
        <p:cNvGrpSpPr/>
        <p:nvPr/>
      </p:nvGrpSpPr>
      <p:grpSpPr>
        <a:xfrm>
          <a:off x="0" y="0"/>
          <a:ext cx="0" cy="0"/>
          <a:chOff x="0" y="0"/>
          <a:chExt cx="0" cy="0"/>
        </a:xfrm>
      </p:grpSpPr>
      <p:sp>
        <p:nvSpPr>
          <p:cNvPr id="68" name="Google Shape;68;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0" name="Google Shape;70;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1" name="Google Shape;7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4"/>
        <p:cNvGrpSpPr/>
        <p:nvPr/>
      </p:nvGrpSpPr>
      <p:grpSpPr>
        <a:xfrm>
          <a:off x="0" y="0"/>
          <a:ext cx="0" cy="0"/>
          <a:chOff x="0" y="0"/>
          <a:chExt cx="0" cy="0"/>
        </a:xfrm>
      </p:grpSpPr>
      <p:sp>
        <p:nvSpPr>
          <p:cNvPr id="75" name="Google Shape;75;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5"/>
          <p:cNvSpPr>
            <a:spLocks noGrp="1"/>
          </p:cNvSpPr>
          <p:nvPr>
            <p:ph type="pic" idx="2"/>
          </p:nvPr>
        </p:nvSpPr>
        <p:spPr>
          <a:xfrm>
            <a:off x="5183188" y="987425"/>
            <a:ext cx="6172200" cy="4873625"/>
          </a:xfrm>
          <a:prstGeom prst="rect">
            <a:avLst/>
          </a:prstGeom>
          <a:noFill/>
          <a:ln>
            <a:noFill/>
          </a:ln>
        </p:spPr>
        <p:txBody>
          <a:bodyPr/>
          <a:lstStyle/>
          <a:p>
            <a:endParaRPr lang="en-GB"/>
          </a:p>
        </p:txBody>
      </p:sp>
      <p:sp>
        <p:nvSpPr>
          <p:cNvPr id="77" name="Google Shape;77;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8" name="Google Shape;78;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1"/>
        <p:cNvGrpSpPr/>
        <p:nvPr/>
      </p:nvGrpSpPr>
      <p:grpSpPr>
        <a:xfrm>
          <a:off x="0" y="0"/>
          <a:ext cx="0" cy="0"/>
          <a:chOff x="0" y="0"/>
          <a:chExt cx="0" cy="0"/>
        </a:xfrm>
      </p:grpSpPr>
      <p:sp>
        <p:nvSpPr>
          <p:cNvPr id="82" name="Google Shape;82;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 name="Google Shape;84;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7"/>
        <p:cNvGrpSpPr/>
        <p:nvPr/>
      </p:nvGrpSpPr>
      <p:grpSpPr>
        <a:xfrm>
          <a:off x="0" y="0"/>
          <a:ext cx="0" cy="0"/>
          <a:chOff x="0" y="0"/>
          <a:chExt cx="0" cy="0"/>
        </a:xfrm>
      </p:grpSpPr>
      <p:sp>
        <p:nvSpPr>
          <p:cNvPr id="88" name="Google Shape;88;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
          <p:cNvSpPr txBox="1">
            <a:spLocks noGrp="1"/>
          </p:cNvSpPr>
          <p:nvPr>
            <p:ph type="ctrTitle"/>
          </p:nvPr>
        </p:nvSpPr>
        <p:spPr>
          <a:xfrm>
            <a:off x="0" y="4004441"/>
            <a:ext cx="12192000" cy="1261241"/>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6000"/>
              <a:buNone/>
            </a:pPr>
            <a:r>
              <a:rPr lang="en-GB" u="none"/>
              <a:t>Introduction to Y3 and Y4</a:t>
            </a:r>
            <a:br>
              <a:rPr lang="en-GB" u="none"/>
            </a:br>
            <a:br>
              <a:rPr lang="en-GB" u="none"/>
            </a:br>
            <a:r>
              <a:rPr lang="en-GB" u="none"/>
              <a:t>September 2026</a:t>
            </a:r>
            <a:endParaRPr u="none"/>
          </a:p>
        </p:txBody>
      </p:sp>
      <p:pic>
        <p:nvPicPr>
          <p:cNvPr id="99" name="Google Shape;99;p1"/>
          <p:cNvPicPr preferRelativeResize="0"/>
          <p:nvPr/>
        </p:nvPicPr>
        <p:blipFill rotWithShape="1">
          <a:blip r:embed="rId3">
            <a:alphaModFix/>
          </a:blip>
          <a:srcRect/>
          <a:stretch/>
        </p:blipFill>
        <p:spPr>
          <a:xfrm>
            <a:off x="4640317" y="190121"/>
            <a:ext cx="2911366" cy="3036555"/>
          </a:xfrm>
          <a:prstGeom prst="rect">
            <a:avLst/>
          </a:prstGeom>
          <a:noFill/>
          <a:ln>
            <a:noFill/>
          </a:ln>
        </p:spPr>
      </p:pic>
      <p:pic>
        <p:nvPicPr>
          <p:cNvPr id="100" name="Google Shape;100;p1"/>
          <p:cNvPicPr preferRelativeResize="0"/>
          <p:nvPr/>
        </p:nvPicPr>
        <p:blipFill rotWithShape="1">
          <a:blip r:embed="rId4">
            <a:alphaModFix/>
          </a:blip>
          <a:srcRect/>
          <a:stretch/>
        </p:blipFill>
        <p:spPr>
          <a:xfrm>
            <a:off x="10234612" y="4086059"/>
            <a:ext cx="1957388" cy="195738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2"/>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Meet the Team</a:t>
            </a:r>
            <a:endParaRPr/>
          </a:p>
        </p:txBody>
      </p:sp>
      <p:sp>
        <p:nvSpPr>
          <p:cNvPr id="106" name="Google Shape;106;p2"/>
          <p:cNvSpPr txBox="1"/>
          <p:nvPr/>
        </p:nvSpPr>
        <p:spPr>
          <a:xfrm>
            <a:off x="147144" y="767255"/>
            <a:ext cx="9438289" cy="532449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2000" b="1" i="0" u="none" strike="noStrike" cap="none">
                <a:solidFill>
                  <a:srgbClr val="000000"/>
                </a:solidFill>
                <a:latin typeface="Arial"/>
                <a:ea typeface="Arial"/>
                <a:cs typeface="Arial"/>
                <a:sym typeface="Arial"/>
              </a:rPr>
              <a:t>Phase Leader</a:t>
            </a:r>
            <a:r>
              <a:rPr lang="en-GB" sz="2000" b="0" i="0" u="none" strike="noStrike" cap="none">
                <a:solidFill>
                  <a:srgbClr val="000000"/>
                </a:solidFill>
                <a:latin typeface="Arial"/>
                <a:ea typeface="Arial"/>
                <a:cs typeface="Arial"/>
                <a:sym typeface="Arial"/>
              </a:rPr>
              <a:t>: Mrs De La Rue </a:t>
            </a:r>
            <a:endParaRPr/>
          </a:p>
          <a:p>
            <a:pPr marL="0" marR="0" lvl="0" indent="0" algn="l" rtl="0">
              <a:lnSpc>
                <a:spcPct val="100000"/>
              </a:lnSpc>
              <a:spcBef>
                <a:spcPts val="0"/>
              </a:spcBef>
              <a:spcAft>
                <a:spcPts val="0"/>
              </a:spcAft>
              <a:buNone/>
            </a:pPr>
            <a:endParaRPr sz="20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GB" sz="2000" b="1" i="0" u="sng" strike="noStrike" cap="none">
                <a:solidFill>
                  <a:srgbClr val="000000"/>
                </a:solidFill>
                <a:latin typeface="Arial"/>
                <a:ea typeface="Arial"/>
                <a:cs typeface="Arial"/>
                <a:sym typeface="Arial"/>
              </a:rPr>
              <a:t>Year 3</a:t>
            </a:r>
            <a:endParaRPr/>
          </a:p>
          <a:p>
            <a:pPr marL="0" marR="0" lvl="0" indent="0" algn="l" rtl="0">
              <a:lnSpc>
                <a:spcPct val="100000"/>
              </a:lnSpc>
              <a:spcBef>
                <a:spcPts val="0"/>
              </a:spcBef>
              <a:spcAft>
                <a:spcPts val="0"/>
              </a:spcAft>
              <a:buNone/>
            </a:pPr>
            <a:endParaRPr sz="20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GB" sz="2000" b="1" i="0" u="none" strike="noStrike" cap="none">
                <a:solidFill>
                  <a:srgbClr val="000000"/>
                </a:solidFill>
                <a:latin typeface="Arial"/>
                <a:ea typeface="Arial"/>
                <a:cs typeface="Arial"/>
                <a:sym typeface="Arial"/>
              </a:rPr>
              <a:t>Teachers</a:t>
            </a:r>
            <a:r>
              <a:rPr lang="en-GB" sz="2000" b="0" i="0" u="none" strike="noStrike" cap="none">
                <a:solidFill>
                  <a:srgbClr val="000000"/>
                </a:solidFill>
                <a:latin typeface="Arial"/>
                <a:ea typeface="Arial"/>
                <a:cs typeface="Arial"/>
                <a:sym typeface="Arial"/>
              </a:rPr>
              <a:t>: </a:t>
            </a:r>
            <a:endParaRPr/>
          </a:p>
          <a:p>
            <a:pPr marL="342900" marR="0" lvl="0" indent="-342900" algn="l" rtl="0">
              <a:lnSpc>
                <a:spcPct val="100000"/>
              </a:lnSpc>
              <a:spcBef>
                <a:spcPts val="0"/>
              </a:spcBef>
              <a:spcAft>
                <a:spcPts val="0"/>
              </a:spcAft>
              <a:buClr>
                <a:srgbClr val="000000"/>
              </a:buClr>
              <a:buSzPts val="2000"/>
              <a:buFont typeface="Arial"/>
              <a:buChar char="•"/>
            </a:pPr>
            <a:r>
              <a:rPr lang="en-GB" sz="2000" b="0" i="0" u="none" strike="noStrike" cap="none">
                <a:solidFill>
                  <a:srgbClr val="000000"/>
                </a:solidFill>
                <a:latin typeface="Arial"/>
                <a:ea typeface="Arial"/>
                <a:cs typeface="Arial"/>
                <a:sym typeface="Arial"/>
              </a:rPr>
              <a:t>Mrs Begum (3B- Leopard class)</a:t>
            </a:r>
            <a:endParaRPr/>
          </a:p>
          <a:p>
            <a:pPr marL="342900" marR="0" lvl="0" indent="-342900" algn="l" rtl="0">
              <a:lnSpc>
                <a:spcPct val="100000"/>
              </a:lnSpc>
              <a:spcBef>
                <a:spcPts val="0"/>
              </a:spcBef>
              <a:spcAft>
                <a:spcPts val="0"/>
              </a:spcAft>
              <a:buClr>
                <a:srgbClr val="000000"/>
              </a:buClr>
              <a:buSzPts val="2000"/>
              <a:buFont typeface="Arial"/>
              <a:buChar char="•"/>
            </a:pPr>
            <a:r>
              <a:rPr lang="en-GB" sz="2000" b="0" i="0" u="none" strike="noStrike" cap="none">
                <a:solidFill>
                  <a:srgbClr val="000000"/>
                </a:solidFill>
                <a:latin typeface="Arial"/>
                <a:ea typeface="Arial"/>
                <a:cs typeface="Arial"/>
                <a:sym typeface="Arial"/>
              </a:rPr>
              <a:t>Miss Crocker (3C- Red Panda class)</a:t>
            </a:r>
            <a:endParaRPr/>
          </a:p>
          <a:p>
            <a:pPr marL="0" marR="0" lvl="0" indent="0" algn="l" rtl="0">
              <a:lnSpc>
                <a:spcPct val="100000"/>
              </a:lnSpc>
              <a:spcBef>
                <a:spcPts val="0"/>
              </a:spcBef>
              <a:spcAft>
                <a:spcPts val="0"/>
              </a:spcAft>
              <a:buNone/>
            </a:pPr>
            <a:endParaRPr sz="20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GB" sz="2000" b="1" i="0" u="none" strike="noStrike" cap="none">
                <a:solidFill>
                  <a:srgbClr val="000000"/>
                </a:solidFill>
                <a:latin typeface="Arial"/>
                <a:ea typeface="Arial"/>
                <a:cs typeface="Arial"/>
                <a:sym typeface="Arial"/>
              </a:rPr>
              <a:t>LSAs</a:t>
            </a:r>
            <a:r>
              <a:rPr lang="en-GB" sz="2000" b="0" i="0" u="none" strike="noStrike" cap="none">
                <a:solidFill>
                  <a:srgbClr val="000000"/>
                </a:solidFill>
                <a:latin typeface="Arial"/>
                <a:ea typeface="Arial"/>
                <a:cs typeface="Arial"/>
                <a:sym typeface="Arial"/>
              </a:rPr>
              <a:t>: Mrs Jobber, Ms Spreadbury, Mrs Morley</a:t>
            </a:r>
            <a:endParaRPr sz="20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endParaRPr sz="20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GB" sz="2000" b="1" i="0" u="sng" strike="noStrike" cap="none">
                <a:solidFill>
                  <a:srgbClr val="000000"/>
                </a:solidFill>
                <a:latin typeface="Arial"/>
                <a:ea typeface="Arial"/>
                <a:cs typeface="Arial"/>
                <a:sym typeface="Arial"/>
              </a:rPr>
              <a:t>Year 4</a:t>
            </a:r>
            <a:endParaRPr/>
          </a:p>
          <a:p>
            <a:pPr marL="0" marR="0" lvl="0" indent="0" algn="l" rtl="0">
              <a:lnSpc>
                <a:spcPct val="100000"/>
              </a:lnSpc>
              <a:spcBef>
                <a:spcPts val="0"/>
              </a:spcBef>
              <a:spcAft>
                <a:spcPts val="0"/>
              </a:spcAft>
              <a:buNone/>
            </a:pPr>
            <a:endParaRPr sz="2000" b="0" i="0" u="none" strike="noStrike" cap="none">
              <a:solidFill>
                <a:srgbClr val="000000"/>
              </a:solidFill>
              <a:latin typeface="Arial"/>
              <a:ea typeface="Arial"/>
              <a:cs typeface="Arial"/>
              <a:sym typeface="Arial"/>
            </a:endParaRPr>
          </a:p>
          <a:p>
            <a:r>
              <a:rPr lang="en-GB" sz="2000" b="1" i="0" u="none" strike="noStrike" cap="none">
                <a:solidFill>
                  <a:srgbClr val="000000"/>
                </a:solidFill>
                <a:latin typeface="Arial"/>
                <a:ea typeface="Arial"/>
                <a:cs typeface="Arial"/>
                <a:sym typeface="Arial"/>
              </a:rPr>
              <a:t>Teachers</a:t>
            </a:r>
            <a:r>
              <a:rPr lang="en-GB" sz="2000" b="0" i="0" u="none" strike="noStrike" cap="none">
                <a:solidFill>
                  <a:srgbClr val="000000"/>
                </a:solidFill>
                <a:latin typeface="Arial"/>
                <a:ea typeface="Arial"/>
                <a:cs typeface="Arial"/>
                <a:sym typeface="Arial"/>
              </a:rPr>
              <a:t>: </a:t>
            </a:r>
            <a:endParaRPr lang="en-GB"/>
          </a:p>
          <a:p>
            <a:r>
              <a:rPr lang="en-GB" sz="2000"/>
              <a:t>Mr Patrick (4P – Alpacas class)</a:t>
            </a:r>
            <a:endParaRPr/>
          </a:p>
          <a:p>
            <a:r>
              <a:rPr lang="en-US" sz="2000" err="1"/>
              <a:t>Mr</a:t>
            </a:r>
            <a:r>
              <a:rPr lang="en-US" sz="2000"/>
              <a:t> Cusack (4C – Panthers class)</a:t>
            </a:r>
            <a:endParaRPr sz="2000" i="0" u="none" strike="noStrike" cap="none">
              <a:solidFill>
                <a:srgbClr val="000000"/>
              </a:solidFill>
              <a:latin typeface="Arial"/>
              <a:ea typeface="Arial"/>
              <a:cs typeface="Arial"/>
            </a:endParaRPr>
          </a:p>
          <a:p>
            <a:endParaRPr lang="en-US" sz="2000"/>
          </a:p>
          <a:p>
            <a:r>
              <a:rPr lang="en-GB" sz="2000" b="1" i="0" u="none" strike="noStrike" cap="none">
                <a:solidFill>
                  <a:srgbClr val="000000"/>
                </a:solidFill>
                <a:latin typeface="Arial"/>
                <a:ea typeface="Arial"/>
                <a:cs typeface="Arial"/>
                <a:sym typeface="Arial"/>
              </a:rPr>
              <a:t>LSAs</a:t>
            </a:r>
            <a:r>
              <a:rPr lang="en-GB" sz="2000" b="0" i="0" u="none" strike="noStrike" cap="none">
                <a:solidFill>
                  <a:srgbClr val="000000"/>
                </a:solidFill>
                <a:latin typeface="Arial"/>
                <a:ea typeface="Arial"/>
                <a:cs typeface="Arial"/>
                <a:sym typeface="Arial"/>
              </a:rPr>
              <a:t>:</a:t>
            </a:r>
            <a:r>
              <a:rPr lang="en-GB" sz="2000"/>
              <a:t> Mrs Ahmed, Mrs Miah</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3"/>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Key Information</a:t>
            </a:r>
            <a:endParaRPr/>
          </a:p>
        </p:txBody>
      </p:sp>
      <p:sp>
        <p:nvSpPr>
          <p:cNvPr id="112" name="Google Shape;112;p3"/>
          <p:cNvSpPr txBox="1"/>
          <p:nvPr/>
        </p:nvSpPr>
        <p:spPr>
          <a:xfrm>
            <a:off x="141890" y="584775"/>
            <a:ext cx="11908221" cy="5285509"/>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600" b="1" i="0" u="none" strike="noStrike" cap="none">
                <a:solidFill>
                  <a:srgbClr val="000000"/>
                </a:solidFill>
                <a:latin typeface="Arial"/>
                <a:ea typeface="Arial"/>
                <a:cs typeface="Arial"/>
                <a:sym typeface="Arial"/>
              </a:rPr>
              <a:t>PE DAYS</a:t>
            </a:r>
            <a:endParaRPr/>
          </a:p>
          <a:p>
            <a:pPr algn="ctr"/>
            <a:r>
              <a:rPr lang="en-GB" sz="1600"/>
              <a:t>In Years 3 and 4 our</a:t>
            </a:r>
            <a:r>
              <a:rPr lang="en-GB" sz="1600" b="0" i="0" u="none" strike="noStrike" cap="none">
                <a:solidFill>
                  <a:srgbClr val="000000"/>
                </a:solidFill>
                <a:latin typeface="Arial"/>
                <a:ea typeface="Arial"/>
                <a:cs typeface="Arial"/>
                <a:sym typeface="Arial"/>
              </a:rPr>
              <a:t> PE day is Tuesday</a:t>
            </a:r>
            <a:r>
              <a:rPr lang="en-GB" sz="1600"/>
              <a:t>.</a:t>
            </a:r>
            <a:endParaRPr/>
          </a:p>
          <a:p>
            <a:pPr marL="0" marR="0" lvl="0" indent="0" algn="ctr" rtl="0">
              <a:lnSpc>
                <a:spcPct val="100000"/>
              </a:lnSpc>
              <a:spcBef>
                <a:spcPts val="0"/>
              </a:spcBef>
              <a:spcAft>
                <a:spcPts val="0"/>
              </a:spcAft>
              <a:buNone/>
            </a:pPr>
            <a:endParaRPr sz="16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None/>
            </a:pPr>
            <a:r>
              <a:rPr lang="en-GB" sz="1600" b="1" i="0" u="none" strike="noStrike" cap="none">
                <a:solidFill>
                  <a:srgbClr val="000000"/>
                </a:solidFill>
                <a:latin typeface="Arial"/>
                <a:ea typeface="Arial"/>
                <a:cs typeface="Arial"/>
                <a:sym typeface="Arial"/>
              </a:rPr>
              <a:t>LIBRARY</a:t>
            </a:r>
            <a:endParaRPr/>
          </a:p>
          <a:p>
            <a:pPr marL="0" marR="0" lvl="0" indent="0" algn="ctr" rtl="0">
              <a:lnSpc>
                <a:spcPct val="100000"/>
              </a:lnSpc>
              <a:spcBef>
                <a:spcPts val="0"/>
              </a:spcBef>
              <a:spcAft>
                <a:spcPts val="0"/>
              </a:spcAft>
              <a:buNone/>
            </a:pPr>
            <a:r>
              <a:rPr lang="en-GB" sz="1600" b="0" i="0" u="none" strike="noStrike" cap="none">
                <a:solidFill>
                  <a:srgbClr val="000000"/>
                </a:solidFill>
                <a:latin typeface="Arial"/>
                <a:ea typeface="Arial"/>
                <a:cs typeface="Arial"/>
                <a:sym typeface="Arial"/>
              </a:rPr>
              <a:t>Our library day in </a:t>
            </a:r>
            <a:r>
              <a:rPr lang="en-GB" sz="1600" b="1" i="0" u="none" strike="noStrike" cap="none">
                <a:solidFill>
                  <a:srgbClr val="000000"/>
                </a:solidFill>
                <a:latin typeface="Arial"/>
                <a:ea typeface="Arial"/>
                <a:cs typeface="Arial"/>
                <a:sym typeface="Arial"/>
              </a:rPr>
              <a:t>year 3 is Monday</a:t>
            </a:r>
            <a:endParaRPr/>
          </a:p>
          <a:p>
            <a:pPr marL="0" marR="0" lvl="0" indent="0" algn="ctr" rtl="0">
              <a:lnSpc>
                <a:spcPct val="100000"/>
              </a:lnSpc>
              <a:spcBef>
                <a:spcPts val="0"/>
              </a:spcBef>
              <a:spcAft>
                <a:spcPts val="0"/>
              </a:spcAft>
              <a:buNone/>
            </a:pPr>
            <a:r>
              <a:rPr lang="en-GB" sz="1600" b="0" i="0" u="none" strike="noStrike" cap="none">
                <a:solidFill>
                  <a:srgbClr val="000000"/>
                </a:solidFill>
                <a:latin typeface="Arial"/>
                <a:ea typeface="Arial"/>
                <a:cs typeface="Arial"/>
                <a:sym typeface="Arial"/>
              </a:rPr>
              <a:t>Our library day in </a:t>
            </a:r>
            <a:r>
              <a:rPr lang="en-GB" sz="1600" b="1" i="0" u="none" strike="noStrike" cap="none">
                <a:solidFill>
                  <a:srgbClr val="000000"/>
                </a:solidFill>
                <a:latin typeface="Arial"/>
                <a:ea typeface="Arial"/>
                <a:cs typeface="Arial"/>
                <a:sym typeface="Arial"/>
              </a:rPr>
              <a:t>year 4 is </a:t>
            </a:r>
            <a:r>
              <a:rPr lang="en-GB" sz="1600" b="1"/>
              <a:t>Wednesday</a:t>
            </a:r>
          </a:p>
          <a:p>
            <a:pPr marL="0" marR="0" lvl="0" indent="0" algn="ctr" rtl="0">
              <a:lnSpc>
                <a:spcPct val="100000"/>
              </a:lnSpc>
              <a:spcBef>
                <a:spcPts val="0"/>
              </a:spcBef>
              <a:spcAft>
                <a:spcPts val="0"/>
              </a:spcAft>
              <a:buNone/>
            </a:pPr>
            <a:endParaRPr lang="en-GB"/>
          </a:p>
          <a:p>
            <a:pPr marL="0" marR="0" lvl="0" indent="0" algn="ctr" rtl="0">
              <a:lnSpc>
                <a:spcPct val="100000"/>
              </a:lnSpc>
              <a:spcBef>
                <a:spcPts val="0"/>
              </a:spcBef>
              <a:spcAft>
                <a:spcPts val="0"/>
              </a:spcAft>
              <a:buNone/>
            </a:pPr>
            <a:r>
              <a:rPr lang="en-GB" sz="1600" b="0" i="1" u="none" strike="noStrike" cap="none">
                <a:solidFill>
                  <a:srgbClr val="000000"/>
                </a:solidFill>
                <a:latin typeface="Arial"/>
                <a:ea typeface="Arial"/>
                <a:cs typeface="Arial"/>
                <a:sym typeface="Arial"/>
              </a:rPr>
              <a:t>Every week your child will go to the library to have a chance to pick a book of their choice which interests them. This is a book for you to share with and read to your child.</a:t>
            </a:r>
            <a:endParaRPr/>
          </a:p>
          <a:p>
            <a:pPr marL="91440" marR="0" lvl="0" indent="-139700" algn="ctr" rtl="0">
              <a:lnSpc>
                <a:spcPct val="90000"/>
              </a:lnSpc>
              <a:spcBef>
                <a:spcPts val="1400"/>
              </a:spcBef>
              <a:spcAft>
                <a:spcPts val="0"/>
              </a:spcAft>
              <a:buClr>
                <a:srgbClr val="000000"/>
              </a:buClr>
              <a:buSzPts val="2200"/>
              <a:buFont typeface="Arial"/>
              <a:buChar char=" "/>
            </a:pPr>
            <a:r>
              <a:rPr lang="en-GB" sz="1600" b="0" i="1" u="none" strike="noStrike" cap="none">
                <a:solidFill>
                  <a:srgbClr val="000000"/>
                </a:solidFill>
                <a:latin typeface="Arial"/>
                <a:ea typeface="Arial"/>
                <a:cs typeface="Arial"/>
                <a:sym typeface="Arial"/>
              </a:rPr>
              <a:t>Your child can only have one library book at a time, so they must return their book before taking out another.</a:t>
            </a:r>
            <a:endParaRPr/>
          </a:p>
          <a:p>
            <a:pPr marL="0" marR="0" lvl="0" indent="0" algn="ctr" rtl="0">
              <a:lnSpc>
                <a:spcPct val="100000"/>
              </a:lnSpc>
              <a:spcBef>
                <a:spcPts val="0"/>
              </a:spcBef>
              <a:spcAft>
                <a:spcPts val="0"/>
              </a:spcAft>
              <a:buNone/>
            </a:pPr>
            <a:endParaRPr sz="16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None/>
            </a:pPr>
            <a:r>
              <a:rPr lang="en-GB" sz="1600" b="1" i="0" u="none" strike="noStrike" cap="none">
                <a:solidFill>
                  <a:srgbClr val="000000"/>
                </a:solidFill>
                <a:latin typeface="Arial"/>
                <a:ea typeface="Arial"/>
                <a:cs typeface="Arial"/>
                <a:sym typeface="Arial"/>
              </a:rPr>
              <a:t>LUNCHES</a:t>
            </a:r>
            <a:endParaRPr/>
          </a:p>
          <a:p>
            <a:pPr marL="91440" marR="0" lvl="0" indent="-139700" algn="ctr" rtl="0">
              <a:lnSpc>
                <a:spcPct val="90000"/>
              </a:lnSpc>
              <a:spcBef>
                <a:spcPts val="1400"/>
              </a:spcBef>
              <a:spcAft>
                <a:spcPts val="0"/>
              </a:spcAft>
              <a:buClr>
                <a:srgbClr val="000000"/>
              </a:buClr>
              <a:buSzPts val="2200"/>
              <a:buFont typeface="Arial"/>
              <a:buChar char=" "/>
            </a:pPr>
            <a:r>
              <a:rPr lang="en-GB" sz="1600" b="0" i="0" u="none" strike="noStrike" cap="none">
                <a:solidFill>
                  <a:srgbClr val="000000"/>
                </a:solidFill>
                <a:latin typeface="Arial"/>
                <a:ea typeface="Arial"/>
                <a:cs typeface="Arial"/>
                <a:sym typeface="Arial"/>
              </a:rPr>
              <a:t>Packed lunch – your child may bring in a packed lunch from home in a named box or bag. Please pack a healthy packed lunch to suit their appetite and not too much! Any uneaten food will be left in their lunchbox for them to bring home so you know what they have or haven’t eaten.</a:t>
            </a:r>
            <a:endParaRPr/>
          </a:p>
          <a:p>
            <a:pPr marL="91440" marR="0" lvl="0" indent="-139700" algn="ctr" rtl="0">
              <a:lnSpc>
                <a:spcPct val="90000"/>
              </a:lnSpc>
              <a:spcBef>
                <a:spcPts val="1400"/>
              </a:spcBef>
              <a:spcAft>
                <a:spcPts val="0"/>
              </a:spcAft>
              <a:buClr>
                <a:srgbClr val="000000"/>
              </a:buClr>
              <a:buSzPts val="2200"/>
              <a:buFont typeface="Arial"/>
              <a:buChar char=" "/>
            </a:pPr>
            <a:r>
              <a:rPr lang="en-GB" sz="1600" b="0" i="0" u="none" strike="noStrike" cap="none">
                <a:solidFill>
                  <a:srgbClr val="000000"/>
                </a:solidFill>
                <a:latin typeface="Arial"/>
                <a:ea typeface="Arial"/>
                <a:cs typeface="Arial"/>
                <a:sym typeface="Arial"/>
              </a:rPr>
              <a:t>Please do not send in food containing nuts, peanut butter or any other nut products as we have children with life-threatening allergies. </a:t>
            </a:r>
            <a:endParaRPr/>
          </a:p>
          <a:p>
            <a:pPr marL="91440" marR="0" lvl="0" indent="-139700" algn="ctr" rtl="0">
              <a:lnSpc>
                <a:spcPct val="90000"/>
              </a:lnSpc>
              <a:spcBef>
                <a:spcPts val="1400"/>
              </a:spcBef>
              <a:spcAft>
                <a:spcPts val="0"/>
              </a:spcAft>
              <a:buClr>
                <a:srgbClr val="000000"/>
              </a:buClr>
              <a:buSzPts val="2200"/>
              <a:buFont typeface="Arial"/>
              <a:buChar char=" "/>
            </a:pPr>
            <a:r>
              <a:rPr lang="en-GB" sz="1600" b="0" i="0" u="none" strike="noStrike" cap="none">
                <a:solidFill>
                  <a:srgbClr val="000000"/>
                </a:solidFill>
                <a:latin typeface="Arial"/>
                <a:ea typeface="Arial"/>
                <a:cs typeface="Arial"/>
                <a:sym typeface="Arial"/>
              </a:rPr>
              <a:t>No fizzy drinks, glass bottles, chocolates or sweets are to be brought to school.</a:t>
            </a:r>
            <a:endParaRPr/>
          </a:p>
          <a:p>
            <a:pPr marL="0" marR="0" lvl="0" indent="0" algn="ctr" rtl="0">
              <a:lnSpc>
                <a:spcPct val="100000"/>
              </a:lnSpc>
              <a:spcBef>
                <a:spcPts val="0"/>
              </a:spcBef>
              <a:spcAft>
                <a:spcPts val="0"/>
              </a:spcAft>
              <a:buNone/>
            </a:pPr>
            <a:endParaRPr sz="1600" b="0" i="0" u="none" strike="noStrike" cap="none">
              <a:solidFill>
                <a:srgbClr val="000000"/>
              </a:solidFill>
              <a:latin typeface="Arial"/>
              <a:ea typeface="Arial"/>
              <a:cs typeface="Arial"/>
              <a:sym typeface="Arial"/>
            </a:endParaRPr>
          </a:p>
        </p:txBody>
      </p:sp>
      <p:pic>
        <p:nvPicPr>
          <p:cNvPr id="113" name="Google Shape;113;p3"/>
          <p:cNvPicPr preferRelativeResize="0"/>
          <p:nvPr/>
        </p:nvPicPr>
        <p:blipFill rotWithShape="1">
          <a:blip r:embed="rId3">
            <a:alphaModFix/>
          </a:blip>
          <a:srcRect/>
          <a:stretch/>
        </p:blipFill>
        <p:spPr>
          <a:xfrm>
            <a:off x="9354207" y="1"/>
            <a:ext cx="2837793" cy="201632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0">
          <a:extLst>
            <a:ext uri="{FF2B5EF4-FFF2-40B4-BE49-F238E27FC236}">
              <a16:creationId xmlns:a16="http://schemas.microsoft.com/office/drawing/2014/main" id="{DAD79042-A751-90F6-02B2-01368B7F5D6C}"/>
            </a:ext>
          </a:extLst>
        </p:cNvPr>
        <p:cNvGrpSpPr/>
        <p:nvPr/>
      </p:nvGrpSpPr>
      <p:grpSpPr>
        <a:xfrm>
          <a:off x="0" y="0"/>
          <a:ext cx="0" cy="0"/>
          <a:chOff x="0" y="0"/>
          <a:chExt cx="0" cy="0"/>
        </a:xfrm>
      </p:grpSpPr>
      <p:sp>
        <p:nvSpPr>
          <p:cNvPr id="111" name="Google Shape;111;p3">
            <a:extLst>
              <a:ext uri="{FF2B5EF4-FFF2-40B4-BE49-F238E27FC236}">
                <a16:creationId xmlns:a16="http://schemas.microsoft.com/office/drawing/2014/main" id="{A02B074F-2B12-3A25-222B-936A8A92D20E}"/>
              </a:ext>
            </a:extLst>
          </p:cNvPr>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Key Information</a:t>
            </a:r>
            <a:endParaRPr/>
          </a:p>
        </p:txBody>
      </p:sp>
      <p:sp>
        <p:nvSpPr>
          <p:cNvPr id="112" name="Google Shape;112;p3">
            <a:extLst>
              <a:ext uri="{FF2B5EF4-FFF2-40B4-BE49-F238E27FC236}">
                <a16:creationId xmlns:a16="http://schemas.microsoft.com/office/drawing/2014/main" id="{5230DC0F-A39B-6743-4DBE-0465C244F785}"/>
              </a:ext>
            </a:extLst>
          </p:cNvPr>
          <p:cNvSpPr txBox="1"/>
          <p:nvPr/>
        </p:nvSpPr>
        <p:spPr>
          <a:xfrm>
            <a:off x="141890" y="584775"/>
            <a:ext cx="11908221" cy="5386049"/>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2400" b="1" dirty="0"/>
              <a:t>Change to the start of day</a:t>
            </a:r>
          </a:p>
          <a:p>
            <a:pPr marL="0" marR="0" lvl="0" indent="0" algn="ctr" rtl="0">
              <a:lnSpc>
                <a:spcPct val="100000"/>
              </a:lnSpc>
              <a:spcBef>
                <a:spcPts val="0"/>
              </a:spcBef>
              <a:spcAft>
                <a:spcPts val="0"/>
              </a:spcAft>
              <a:buNone/>
            </a:pPr>
            <a:endParaRPr lang="en-GB" sz="1600" b="1" dirty="0"/>
          </a:p>
          <a:p>
            <a:pPr marL="0" marR="0" lvl="0" indent="0" algn="ctr" rtl="0">
              <a:lnSpc>
                <a:spcPct val="100000"/>
              </a:lnSpc>
              <a:spcBef>
                <a:spcPts val="0"/>
              </a:spcBef>
              <a:spcAft>
                <a:spcPts val="0"/>
              </a:spcAft>
              <a:buNone/>
            </a:pPr>
            <a:endParaRPr lang="en-GB" sz="1600" b="1" dirty="0"/>
          </a:p>
          <a:p>
            <a:pPr marL="0" marR="0" lvl="0" indent="0" algn="ctr" rtl="0">
              <a:lnSpc>
                <a:spcPct val="100000"/>
              </a:lnSpc>
              <a:spcBef>
                <a:spcPts val="0"/>
              </a:spcBef>
              <a:spcAft>
                <a:spcPts val="0"/>
              </a:spcAft>
              <a:buNone/>
            </a:pPr>
            <a:endParaRPr lang="en-GB" sz="1600" b="1" dirty="0"/>
          </a:p>
          <a:p>
            <a:pPr marL="0" marR="0" lvl="0" indent="0" algn="ctr" rtl="0">
              <a:lnSpc>
                <a:spcPct val="100000"/>
              </a:lnSpc>
              <a:spcBef>
                <a:spcPts val="0"/>
              </a:spcBef>
              <a:spcAft>
                <a:spcPts val="0"/>
              </a:spcAft>
              <a:buNone/>
            </a:pPr>
            <a:endParaRPr lang="en-GB" sz="1600" b="1" dirty="0"/>
          </a:p>
          <a:p>
            <a:pPr marL="0" marR="0" lvl="0" indent="0" algn="ctr" rtl="0">
              <a:lnSpc>
                <a:spcPct val="100000"/>
              </a:lnSpc>
              <a:spcBef>
                <a:spcPts val="0"/>
              </a:spcBef>
              <a:spcAft>
                <a:spcPts val="0"/>
              </a:spcAft>
              <a:buNone/>
            </a:pPr>
            <a:r>
              <a:rPr lang="en-GB" sz="2400" dirty="0"/>
              <a:t>At the beginning of our school day, the teachers will be on the playground to greet their class at 8.40am.</a:t>
            </a:r>
          </a:p>
          <a:p>
            <a:pPr marL="0" marR="0" lvl="0" indent="0" algn="ctr" rtl="0">
              <a:lnSpc>
                <a:spcPct val="100000"/>
              </a:lnSpc>
              <a:spcBef>
                <a:spcPts val="0"/>
              </a:spcBef>
              <a:spcAft>
                <a:spcPts val="0"/>
              </a:spcAft>
              <a:buNone/>
            </a:pPr>
            <a:endParaRPr lang="en-GB" sz="2400" dirty="0"/>
          </a:p>
          <a:p>
            <a:pPr marL="0" marR="0" lvl="0" indent="0" algn="ctr" rtl="0">
              <a:lnSpc>
                <a:spcPct val="100000"/>
              </a:lnSpc>
              <a:spcBef>
                <a:spcPts val="0"/>
              </a:spcBef>
              <a:spcAft>
                <a:spcPts val="0"/>
              </a:spcAft>
              <a:buNone/>
            </a:pPr>
            <a:r>
              <a:rPr lang="en-GB" sz="2400" dirty="0"/>
              <a:t>Children are to line up in the playground and wait until the bell sounds to go into class where they will complete their morning tasks.</a:t>
            </a:r>
          </a:p>
          <a:p>
            <a:pPr marL="0" marR="0" lvl="0" indent="0" algn="ctr" rtl="0">
              <a:lnSpc>
                <a:spcPct val="100000"/>
              </a:lnSpc>
              <a:spcBef>
                <a:spcPts val="0"/>
              </a:spcBef>
              <a:spcAft>
                <a:spcPts val="0"/>
              </a:spcAft>
              <a:buNone/>
            </a:pPr>
            <a:endParaRPr lang="en-GB" sz="2400" dirty="0"/>
          </a:p>
          <a:p>
            <a:pPr marL="0" marR="0" lvl="0" indent="0" algn="ctr" rtl="0">
              <a:lnSpc>
                <a:spcPct val="100000"/>
              </a:lnSpc>
              <a:spcBef>
                <a:spcPts val="0"/>
              </a:spcBef>
              <a:spcAft>
                <a:spcPts val="0"/>
              </a:spcAft>
              <a:buNone/>
            </a:pPr>
            <a:r>
              <a:rPr lang="en-GB" sz="2400" dirty="0"/>
              <a:t>To give your children the best and most consistent start to their days, we aim for children to be in class and learning by 8.45am</a:t>
            </a:r>
          </a:p>
          <a:p>
            <a:pPr marL="0" marR="0" lvl="0" indent="0" algn="ctr" rtl="0">
              <a:lnSpc>
                <a:spcPct val="100000"/>
              </a:lnSpc>
              <a:spcBef>
                <a:spcPts val="0"/>
              </a:spcBef>
              <a:spcAft>
                <a:spcPts val="0"/>
              </a:spcAft>
              <a:buNone/>
            </a:pPr>
            <a:endParaRPr lang="en-GB" sz="2400" dirty="0"/>
          </a:p>
          <a:p>
            <a:pPr marL="0" marR="0" lvl="0" indent="0" algn="ctr" rtl="0">
              <a:lnSpc>
                <a:spcPct val="100000"/>
              </a:lnSpc>
              <a:spcBef>
                <a:spcPts val="0"/>
              </a:spcBef>
              <a:spcAft>
                <a:spcPts val="0"/>
              </a:spcAft>
              <a:buNone/>
            </a:pPr>
            <a:r>
              <a:rPr lang="en-GB" sz="2400" dirty="0"/>
              <a:t>In the event of rain, children can go straight into class when they arrive.</a:t>
            </a:r>
            <a:endParaRPr sz="2400" dirty="0"/>
          </a:p>
          <a:p>
            <a:pPr marL="0" marR="0" lvl="0" indent="0" algn="ctr" rtl="0">
              <a:lnSpc>
                <a:spcPct val="100000"/>
              </a:lnSpc>
              <a:spcBef>
                <a:spcPts val="0"/>
              </a:spcBef>
              <a:spcAft>
                <a:spcPts val="0"/>
              </a:spcAft>
              <a:buNone/>
            </a:pPr>
            <a:endParaRPr sz="1600" b="0" i="0" u="none" strike="noStrike" cap="none" dirty="0">
              <a:solidFill>
                <a:srgbClr val="000000"/>
              </a:solidFill>
              <a:latin typeface="Arial"/>
              <a:ea typeface="Arial"/>
              <a:cs typeface="Arial"/>
              <a:sym typeface="Arial"/>
            </a:endParaRPr>
          </a:p>
        </p:txBody>
      </p:sp>
      <p:pic>
        <p:nvPicPr>
          <p:cNvPr id="113" name="Google Shape;113;p3">
            <a:extLst>
              <a:ext uri="{FF2B5EF4-FFF2-40B4-BE49-F238E27FC236}">
                <a16:creationId xmlns:a16="http://schemas.microsoft.com/office/drawing/2014/main" id="{C6F4EF53-0317-F2A1-C60C-1B8C7813E36C}"/>
              </a:ext>
            </a:extLst>
          </p:cNvPr>
          <p:cNvPicPr preferRelativeResize="0"/>
          <p:nvPr/>
        </p:nvPicPr>
        <p:blipFill rotWithShape="1">
          <a:blip r:embed="rId3">
            <a:alphaModFix/>
          </a:blip>
          <a:srcRect/>
          <a:stretch/>
        </p:blipFill>
        <p:spPr>
          <a:xfrm>
            <a:off x="9354207" y="1"/>
            <a:ext cx="2837793" cy="2016326"/>
          </a:xfrm>
          <a:prstGeom prst="rect">
            <a:avLst/>
          </a:prstGeom>
          <a:noFill/>
          <a:ln>
            <a:noFill/>
          </a:ln>
        </p:spPr>
      </p:pic>
    </p:spTree>
    <p:extLst>
      <p:ext uri="{BB962C8B-B14F-4D97-AF65-F5344CB8AC3E}">
        <p14:creationId xmlns:p14="http://schemas.microsoft.com/office/powerpoint/2010/main" val="15864137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4"/>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School Uniform</a:t>
            </a:r>
            <a:endParaRPr/>
          </a:p>
        </p:txBody>
      </p:sp>
      <p:pic>
        <p:nvPicPr>
          <p:cNvPr id="119" name="Google Shape;119;p4"/>
          <p:cNvPicPr preferRelativeResize="0"/>
          <p:nvPr/>
        </p:nvPicPr>
        <p:blipFill rotWithShape="1">
          <a:blip r:embed="rId3">
            <a:alphaModFix/>
          </a:blip>
          <a:srcRect/>
          <a:stretch/>
        </p:blipFill>
        <p:spPr>
          <a:xfrm>
            <a:off x="8229600" y="1"/>
            <a:ext cx="3962400" cy="2959468"/>
          </a:xfrm>
          <a:prstGeom prst="rect">
            <a:avLst/>
          </a:prstGeom>
          <a:noFill/>
          <a:ln>
            <a:noFill/>
          </a:ln>
        </p:spPr>
      </p:pic>
      <p:pic>
        <p:nvPicPr>
          <p:cNvPr id="120" name="Google Shape;120;p4"/>
          <p:cNvPicPr preferRelativeResize="0"/>
          <p:nvPr/>
        </p:nvPicPr>
        <p:blipFill rotWithShape="1">
          <a:blip r:embed="rId4">
            <a:alphaModFix/>
          </a:blip>
          <a:srcRect/>
          <a:stretch/>
        </p:blipFill>
        <p:spPr>
          <a:xfrm>
            <a:off x="8229600" y="3101996"/>
            <a:ext cx="3962400" cy="2959417"/>
          </a:xfrm>
          <a:prstGeom prst="rect">
            <a:avLst/>
          </a:prstGeom>
          <a:noFill/>
          <a:ln>
            <a:noFill/>
          </a:ln>
        </p:spPr>
      </p:pic>
      <p:pic>
        <p:nvPicPr>
          <p:cNvPr id="121" name="Google Shape;121;p4"/>
          <p:cNvPicPr preferRelativeResize="0"/>
          <p:nvPr/>
        </p:nvPicPr>
        <p:blipFill rotWithShape="1">
          <a:blip r:embed="rId5">
            <a:alphaModFix/>
          </a:blip>
          <a:srcRect/>
          <a:stretch/>
        </p:blipFill>
        <p:spPr>
          <a:xfrm>
            <a:off x="139824" y="868555"/>
            <a:ext cx="7963652" cy="4682891"/>
          </a:xfrm>
          <a:prstGeom prst="rect">
            <a:avLst/>
          </a:prstGeom>
          <a:noFill/>
          <a:ln>
            <a:noFill/>
          </a:ln>
          <a:effectLst>
            <a:outerShdw blurRad="50800" dist="38100" algn="l" rotWithShape="0">
              <a:srgbClr val="000000">
                <a:alpha val="40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pic>
        <p:nvPicPr>
          <p:cNvPr id="126" name="Google Shape;126;p5"/>
          <p:cNvPicPr preferRelativeResize="0"/>
          <p:nvPr/>
        </p:nvPicPr>
        <p:blipFill rotWithShape="1">
          <a:blip r:embed="rId3">
            <a:alphaModFix/>
          </a:blip>
          <a:srcRect/>
          <a:stretch/>
        </p:blipFill>
        <p:spPr>
          <a:xfrm>
            <a:off x="0" y="0"/>
            <a:ext cx="12191999" cy="689564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6"/>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Attendance</a:t>
            </a:r>
            <a:endParaRPr/>
          </a:p>
        </p:txBody>
      </p:sp>
      <p:pic>
        <p:nvPicPr>
          <p:cNvPr id="132" name="Google Shape;132;p6"/>
          <p:cNvPicPr preferRelativeResize="0"/>
          <p:nvPr/>
        </p:nvPicPr>
        <p:blipFill rotWithShape="1">
          <a:blip r:embed="rId3">
            <a:alphaModFix/>
          </a:blip>
          <a:srcRect/>
          <a:stretch/>
        </p:blipFill>
        <p:spPr>
          <a:xfrm>
            <a:off x="0" y="2098264"/>
            <a:ext cx="6096000" cy="4060797"/>
          </a:xfrm>
          <a:prstGeom prst="rect">
            <a:avLst/>
          </a:prstGeom>
          <a:noFill/>
          <a:ln>
            <a:noFill/>
          </a:ln>
          <a:effectLst>
            <a:outerShdw blurRad="50800" dist="38100" algn="l" rotWithShape="0">
              <a:srgbClr val="000000">
                <a:alpha val="40000"/>
              </a:srgbClr>
            </a:outerShdw>
          </a:effectLst>
        </p:spPr>
      </p:pic>
      <p:pic>
        <p:nvPicPr>
          <p:cNvPr id="133" name="Google Shape;133;p6"/>
          <p:cNvPicPr preferRelativeResize="0"/>
          <p:nvPr/>
        </p:nvPicPr>
        <p:blipFill rotWithShape="1">
          <a:blip r:embed="rId4">
            <a:alphaModFix/>
          </a:blip>
          <a:srcRect/>
          <a:stretch/>
        </p:blipFill>
        <p:spPr>
          <a:xfrm>
            <a:off x="6378546" y="0"/>
            <a:ext cx="5813454" cy="4727556"/>
          </a:xfrm>
          <a:prstGeom prst="rect">
            <a:avLst/>
          </a:prstGeom>
          <a:noFill/>
          <a:ln>
            <a:noFill/>
          </a:ln>
          <a:effectLst>
            <a:outerShdw blurRad="50800" dist="38100" algn="l" rotWithShape="0">
              <a:srgbClr val="000000">
                <a:alpha val="40000"/>
              </a:srgbClr>
            </a:outerShdw>
          </a:effectLst>
        </p:spPr>
      </p:pic>
      <p:pic>
        <p:nvPicPr>
          <p:cNvPr id="134" name="Google Shape;134;p6"/>
          <p:cNvPicPr preferRelativeResize="0"/>
          <p:nvPr/>
        </p:nvPicPr>
        <p:blipFill rotWithShape="1">
          <a:blip r:embed="rId5">
            <a:alphaModFix/>
          </a:blip>
          <a:srcRect/>
          <a:stretch/>
        </p:blipFill>
        <p:spPr>
          <a:xfrm>
            <a:off x="3405351" y="114020"/>
            <a:ext cx="2801086" cy="186413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a:extLst>
            <a:ext uri="{FF2B5EF4-FFF2-40B4-BE49-F238E27FC236}">
              <a16:creationId xmlns:a16="http://schemas.microsoft.com/office/drawing/2014/main" id="{69F430AB-164D-BFD5-591D-D31B7B4A3691}"/>
            </a:ext>
          </a:extLst>
        </p:cNvPr>
        <p:cNvGrpSpPr/>
        <p:nvPr/>
      </p:nvGrpSpPr>
      <p:grpSpPr>
        <a:xfrm>
          <a:off x="0" y="0"/>
          <a:ext cx="0" cy="0"/>
          <a:chOff x="0" y="0"/>
          <a:chExt cx="0" cy="0"/>
        </a:xfrm>
      </p:grpSpPr>
      <p:sp>
        <p:nvSpPr>
          <p:cNvPr id="131" name="Google Shape;131;p6">
            <a:extLst>
              <a:ext uri="{FF2B5EF4-FFF2-40B4-BE49-F238E27FC236}">
                <a16:creationId xmlns:a16="http://schemas.microsoft.com/office/drawing/2014/main" id="{45DA0569-BDE9-3BB6-D9E0-A7E532634E72}"/>
              </a:ext>
            </a:extLst>
          </p:cNvPr>
          <p:cNvSpPr txBox="1"/>
          <p:nvPr/>
        </p:nvSpPr>
        <p:spPr>
          <a:xfrm>
            <a:off x="0" y="0"/>
            <a:ext cx="6810703" cy="584735"/>
          </a:xfrm>
          <a:prstGeom prst="rect">
            <a:avLst/>
          </a:prstGeom>
          <a:noFill/>
          <a:ln>
            <a:noFill/>
          </a:ln>
        </p:spPr>
        <p:txBody>
          <a:bodyPr spcFirstLastPara="1" wrap="square" lIns="91425" tIns="45700" rIns="91425" bIns="45700" anchor="t" anchorCtr="0">
            <a:spAutoFit/>
          </a:bodyPr>
          <a:lstStyle/>
          <a:p>
            <a:r>
              <a:rPr lang="en-GB" sz="3200" b="1"/>
              <a:t>Breakfast Club</a:t>
            </a:r>
            <a:endParaRPr lang="en-US"/>
          </a:p>
        </p:txBody>
      </p:sp>
      <p:pic>
        <p:nvPicPr>
          <p:cNvPr id="2" name="Picture 1">
            <a:extLst>
              <a:ext uri="{FF2B5EF4-FFF2-40B4-BE49-F238E27FC236}">
                <a16:creationId xmlns:a16="http://schemas.microsoft.com/office/drawing/2014/main" id="{C9312FA6-62B1-1208-79DA-16A45B3F0ADC}"/>
              </a:ext>
            </a:extLst>
          </p:cNvPr>
          <p:cNvPicPr>
            <a:picLocks noChangeAspect="1"/>
          </p:cNvPicPr>
          <p:nvPr/>
        </p:nvPicPr>
        <p:blipFill>
          <a:blip r:embed="rId3"/>
          <a:stretch>
            <a:fillRect/>
          </a:stretch>
        </p:blipFill>
        <p:spPr>
          <a:xfrm>
            <a:off x="2163810" y="1815365"/>
            <a:ext cx="7864380" cy="2351537"/>
          </a:xfrm>
          <a:prstGeom prst="rect">
            <a:avLst/>
          </a:prstGeom>
        </p:spPr>
      </p:pic>
    </p:spTree>
    <p:extLst>
      <p:ext uri="{BB962C8B-B14F-4D97-AF65-F5344CB8AC3E}">
        <p14:creationId xmlns:p14="http://schemas.microsoft.com/office/powerpoint/2010/main" val="4194024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7"/>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Social Media and Internet Use</a:t>
            </a:r>
            <a:endParaRPr/>
          </a:p>
        </p:txBody>
      </p:sp>
      <p:pic>
        <p:nvPicPr>
          <p:cNvPr id="140" name="Google Shape;140;p7"/>
          <p:cNvPicPr preferRelativeResize="0"/>
          <p:nvPr/>
        </p:nvPicPr>
        <p:blipFill rotWithShape="1">
          <a:blip r:embed="rId3">
            <a:alphaModFix/>
          </a:blip>
          <a:srcRect/>
          <a:stretch/>
        </p:blipFill>
        <p:spPr>
          <a:xfrm>
            <a:off x="8713075" y="157655"/>
            <a:ext cx="3268717" cy="2112579"/>
          </a:xfrm>
          <a:prstGeom prst="rect">
            <a:avLst/>
          </a:prstGeom>
          <a:noFill/>
          <a:ln>
            <a:noFill/>
          </a:ln>
        </p:spPr>
      </p:pic>
      <p:pic>
        <p:nvPicPr>
          <p:cNvPr id="141" name="Google Shape;141;p7"/>
          <p:cNvPicPr preferRelativeResize="0"/>
          <p:nvPr/>
        </p:nvPicPr>
        <p:blipFill rotWithShape="1">
          <a:blip r:embed="rId4">
            <a:alphaModFix/>
          </a:blip>
          <a:srcRect/>
          <a:stretch/>
        </p:blipFill>
        <p:spPr>
          <a:xfrm>
            <a:off x="8714952" y="2956692"/>
            <a:ext cx="3266840" cy="2722367"/>
          </a:xfrm>
          <a:prstGeom prst="rect">
            <a:avLst/>
          </a:prstGeom>
          <a:noFill/>
          <a:ln>
            <a:noFill/>
          </a:ln>
        </p:spPr>
      </p:pic>
      <p:pic>
        <p:nvPicPr>
          <p:cNvPr id="142" name="Google Shape;142;p7"/>
          <p:cNvPicPr preferRelativeResize="0"/>
          <p:nvPr/>
        </p:nvPicPr>
        <p:blipFill rotWithShape="1">
          <a:blip r:embed="rId5">
            <a:alphaModFix/>
          </a:blip>
          <a:srcRect/>
          <a:stretch/>
        </p:blipFill>
        <p:spPr>
          <a:xfrm>
            <a:off x="441082" y="860787"/>
            <a:ext cx="7977704" cy="4818272"/>
          </a:xfrm>
          <a:prstGeom prst="rect">
            <a:avLst/>
          </a:prstGeom>
          <a:noFill/>
          <a:ln>
            <a:noFill/>
          </a:ln>
          <a:effectLst>
            <a:outerShdw blurRad="50800" dist="38100" algn="l" rotWithShape="0">
              <a:srgbClr val="000000">
                <a:alpha val="40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8"/>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Year 3 Curriculum</a:t>
            </a:r>
            <a:endParaRPr/>
          </a:p>
        </p:txBody>
      </p:sp>
      <p:pic>
        <p:nvPicPr>
          <p:cNvPr id="3" name="Picture 2">
            <a:extLst>
              <a:ext uri="{FF2B5EF4-FFF2-40B4-BE49-F238E27FC236}">
                <a16:creationId xmlns:a16="http://schemas.microsoft.com/office/drawing/2014/main" id="{5176CE67-B53F-FFBD-384C-65DA38E25BA5}"/>
              </a:ext>
            </a:extLst>
          </p:cNvPr>
          <p:cNvPicPr>
            <a:picLocks noChangeAspect="1"/>
          </p:cNvPicPr>
          <p:nvPr/>
        </p:nvPicPr>
        <p:blipFill>
          <a:blip r:embed="rId3"/>
          <a:stretch>
            <a:fillRect/>
          </a:stretch>
        </p:blipFill>
        <p:spPr>
          <a:xfrm>
            <a:off x="252984" y="584775"/>
            <a:ext cx="11686032" cy="1777376"/>
          </a:xfrm>
          <a:prstGeom prst="rect">
            <a:avLst/>
          </a:prstGeom>
        </p:spPr>
      </p:pic>
      <p:pic>
        <p:nvPicPr>
          <p:cNvPr id="5" name="Picture 4">
            <a:extLst>
              <a:ext uri="{FF2B5EF4-FFF2-40B4-BE49-F238E27FC236}">
                <a16:creationId xmlns:a16="http://schemas.microsoft.com/office/drawing/2014/main" id="{02DF1F0D-7F7B-8EB7-BC09-71C9AB89F9BC}"/>
              </a:ext>
            </a:extLst>
          </p:cNvPr>
          <p:cNvPicPr>
            <a:picLocks noChangeAspect="1"/>
          </p:cNvPicPr>
          <p:nvPr/>
        </p:nvPicPr>
        <p:blipFill>
          <a:blip r:embed="rId4"/>
          <a:stretch>
            <a:fillRect/>
          </a:stretch>
        </p:blipFill>
        <p:spPr>
          <a:xfrm>
            <a:off x="713098" y="2522883"/>
            <a:ext cx="10107436" cy="1409897"/>
          </a:xfrm>
          <a:prstGeom prst="rect">
            <a:avLst/>
          </a:prstGeom>
        </p:spPr>
      </p:pic>
      <p:pic>
        <p:nvPicPr>
          <p:cNvPr id="7" name="Picture 6">
            <a:extLst>
              <a:ext uri="{FF2B5EF4-FFF2-40B4-BE49-F238E27FC236}">
                <a16:creationId xmlns:a16="http://schemas.microsoft.com/office/drawing/2014/main" id="{9875BBDF-6675-E760-535B-4FE4F5BFC2CF}"/>
              </a:ext>
            </a:extLst>
          </p:cNvPr>
          <p:cNvPicPr>
            <a:picLocks noChangeAspect="1"/>
          </p:cNvPicPr>
          <p:nvPr/>
        </p:nvPicPr>
        <p:blipFill>
          <a:blip r:embed="rId5"/>
          <a:stretch>
            <a:fillRect/>
          </a:stretch>
        </p:blipFill>
        <p:spPr>
          <a:xfrm>
            <a:off x="0" y="4309836"/>
            <a:ext cx="12192000" cy="134728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8" name="Google Shape;158;p9"/>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Year 4 Curriculum</a:t>
            </a:r>
            <a:endParaRPr/>
          </a:p>
        </p:txBody>
      </p:sp>
      <p:pic>
        <p:nvPicPr>
          <p:cNvPr id="4" name="Picture 3">
            <a:extLst>
              <a:ext uri="{FF2B5EF4-FFF2-40B4-BE49-F238E27FC236}">
                <a16:creationId xmlns:a16="http://schemas.microsoft.com/office/drawing/2014/main" id="{998A5D58-1E1C-AF61-93A8-95639196904C}"/>
              </a:ext>
            </a:extLst>
          </p:cNvPr>
          <p:cNvPicPr>
            <a:picLocks noChangeAspect="1"/>
          </p:cNvPicPr>
          <p:nvPr/>
        </p:nvPicPr>
        <p:blipFill>
          <a:blip r:embed="rId3"/>
          <a:stretch>
            <a:fillRect/>
          </a:stretch>
        </p:blipFill>
        <p:spPr>
          <a:xfrm>
            <a:off x="438292" y="501840"/>
            <a:ext cx="11451893" cy="1828231"/>
          </a:xfrm>
          <a:prstGeom prst="rect">
            <a:avLst/>
          </a:prstGeom>
        </p:spPr>
      </p:pic>
      <p:pic>
        <p:nvPicPr>
          <p:cNvPr id="5" name="Picture 4">
            <a:extLst>
              <a:ext uri="{FF2B5EF4-FFF2-40B4-BE49-F238E27FC236}">
                <a16:creationId xmlns:a16="http://schemas.microsoft.com/office/drawing/2014/main" id="{75480F36-CC6D-EB74-4F96-CBB65E7DDC71}"/>
              </a:ext>
            </a:extLst>
          </p:cNvPr>
          <p:cNvPicPr>
            <a:picLocks noChangeAspect="1"/>
          </p:cNvPicPr>
          <p:nvPr/>
        </p:nvPicPr>
        <p:blipFill>
          <a:blip r:embed="rId4"/>
          <a:stretch>
            <a:fillRect/>
          </a:stretch>
        </p:blipFill>
        <p:spPr>
          <a:xfrm>
            <a:off x="428910" y="2487660"/>
            <a:ext cx="9332509" cy="1837187"/>
          </a:xfrm>
          <a:prstGeom prst="rect">
            <a:avLst/>
          </a:prstGeom>
        </p:spPr>
      </p:pic>
      <p:pic>
        <p:nvPicPr>
          <p:cNvPr id="6" name="Picture 5">
            <a:extLst>
              <a:ext uri="{FF2B5EF4-FFF2-40B4-BE49-F238E27FC236}">
                <a16:creationId xmlns:a16="http://schemas.microsoft.com/office/drawing/2014/main" id="{D73E4B15-5300-EB47-1AEC-701DB7AACDAB}"/>
              </a:ext>
            </a:extLst>
          </p:cNvPr>
          <p:cNvPicPr>
            <a:picLocks noChangeAspect="1"/>
          </p:cNvPicPr>
          <p:nvPr/>
        </p:nvPicPr>
        <p:blipFill>
          <a:blip r:embed="rId5"/>
          <a:stretch>
            <a:fillRect/>
          </a:stretch>
        </p:blipFill>
        <p:spPr>
          <a:xfrm>
            <a:off x="433104" y="4410288"/>
            <a:ext cx="11314420" cy="1608587"/>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10"/>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Y3 Trips and Visits</a:t>
            </a:r>
            <a:endParaRPr/>
          </a:p>
        </p:txBody>
      </p:sp>
      <p:sp>
        <p:nvSpPr>
          <p:cNvPr id="167" name="Google Shape;167;p10"/>
          <p:cNvSpPr txBox="1"/>
          <p:nvPr/>
        </p:nvSpPr>
        <p:spPr>
          <a:xfrm>
            <a:off x="99849" y="1208688"/>
            <a:ext cx="7646276" cy="4278054"/>
          </a:xfrm>
          <a:prstGeom prst="rect">
            <a:avLst/>
          </a:prstGeom>
          <a:solidFill>
            <a:schemeClr val="lt1"/>
          </a:solidFill>
          <a:ln>
            <a:noFill/>
          </a:ln>
          <a:effectLst>
            <a:outerShdw blurRad="50800" dist="38100" algn="l" rotWithShape="0">
              <a:srgbClr val="000000">
                <a:alpha val="40000"/>
              </a:srgbClr>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1600" b="0" i="0" u="none" strike="noStrike" cap="none" dirty="0">
                <a:solidFill>
                  <a:srgbClr val="000000"/>
                </a:solidFill>
                <a:latin typeface="Arial"/>
                <a:ea typeface="Arial"/>
                <a:cs typeface="Arial"/>
                <a:sym typeface="Arial"/>
              </a:rPr>
              <a:t>We do our best to minimise the cost of trips and visitors and really appreciate your support in contributing to these. We would not be able to run these trips without your contributions! To help you budget for the year, this is an overview of trips and visits with anticipated costs for the year. This is not an exhaustive list and we will aim to give you as much notice as possible for any extra costs. </a:t>
            </a:r>
            <a:endParaRPr dirty="0"/>
          </a:p>
          <a:p>
            <a:pPr marL="0" marR="0" lvl="0" indent="0" algn="l" rtl="0">
              <a:lnSpc>
                <a:spcPct val="100000"/>
              </a:lnSpc>
              <a:spcBef>
                <a:spcPts val="0"/>
              </a:spcBef>
              <a:spcAft>
                <a:spcPts val="0"/>
              </a:spcAft>
              <a:buNone/>
            </a:pPr>
            <a:endParaRPr sz="1600" b="0" i="0" u="none" strike="noStrike" cap="none" dirty="0">
              <a:solidFill>
                <a:srgbClr val="000000"/>
              </a:solidFill>
              <a:latin typeface="Arial"/>
              <a:ea typeface="Arial"/>
              <a:cs typeface="Arial"/>
              <a:sym typeface="Arial"/>
            </a:endParaRPr>
          </a:p>
          <a:p>
            <a:pPr marL="285750" indent="-285750">
              <a:buSzPts val="1600"/>
              <a:buFont typeface="Arial"/>
              <a:buChar char="•"/>
            </a:pPr>
            <a:r>
              <a:rPr lang="en-GB" sz="1600" b="1" i="0" u="none" strike="noStrike" cap="none" dirty="0">
                <a:solidFill>
                  <a:srgbClr val="000000"/>
                </a:solidFill>
                <a:latin typeface="Arial"/>
                <a:ea typeface="Arial"/>
                <a:cs typeface="Arial"/>
                <a:sym typeface="Arial"/>
              </a:rPr>
              <a:t>Autumn 1</a:t>
            </a:r>
            <a:r>
              <a:rPr lang="en-GB" sz="1600" b="0" i="0" u="none" strike="noStrike" cap="none" dirty="0">
                <a:solidFill>
                  <a:srgbClr val="000000"/>
                </a:solidFill>
                <a:latin typeface="Arial"/>
                <a:ea typeface="Arial"/>
                <a:cs typeface="Arial"/>
                <a:sym typeface="Arial"/>
              </a:rPr>
              <a:t>: </a:t>
            </a:r>
            <a:r>
              <a:rPr lang="en-GB" sz="1600" dirty="0"/>
              <a:t>Butser Ancient farm</a:t>
            </a:r>
            <a:endParaRPr dirty="0"/>
          </a:p>
          <a:p>
            <a:pPr marL="285750" indent="-285750">
              <a:buSzPts val="1600"/>
              <a:buFont typeface="Arial"/>
              <a:buChar char="•"/>
            </a:pPr>
            <a:r>
              <a:rPr lang="en-GB" sz="1600" b="1" i="0" u="none" strike="noStrike" cap="none" dirty="0">
                <a:solidFill>
                  <a:srgbClr val="000000"/>
                </a:solidFill>
                <a:latin typeface="Arial"/>
                <a:ea typeface="Arial"/>
                <a:cs typeface="Arial"/>
                <a:sym typeface="Arial"/>
              </a:rPr>
              <a:t>Autumn 2</a:t>
            </a:r>
            <a:r>
              <a:rPr lang="en-GB" sz="1600" b="0" i="0" u="none" strike="noStrike" cap="none" dirty="0">
                <a:solidFill>
                  <a:srgbClr val="000000"/>
                </a:solidFill>
                <a:latin typeface="Arial"/>
                <a:ea typeface="Arial"/>
                <a:cs typeface="Arial"/>
                <a:sym typeface="Arial"/>
              </a:rPr>
              <a:t>: </a:t>
            </a:r>
            <a:r>
              <a:rPr lang="en-GB" sz="1600" dirty="0"/>
              <a:t>Dockyards (Celebrating 100 years) + </a:t>
            </a:r>
            <a:endParaRPr dirty="0"/>
          </a:p>
          <a:p>
            <a:pPr marL="285750" indent="-285750">
              <a:buSzPts val="1600"/>
              <a:buChar char="•"/>
            </a:pPr>
            <a:r>
              <a:rPr lang="en-GB" sz="1600" b="1" i="0" u="none" strike="noStrike" cap="none" dirty="0">
                <a:solidFill>
                  <a:srgbClr val="000000"/>
                </a:solidFill>
                <a:latin typeface="Arial"/>
                <a:ea typeface="Arial"/>
                <a:cs typeface="Arial"/>
                <a:sym typeface="Arial"/>
              </a:rPr>
              <a:t>Spring 1</a:t>
            </a:r>
            <a:r>
              <a:rPr lang="en-GB" sz="1600" b="0" i="0" u="none" strike="noStrike" cap="none" dirty="0">
                <a:solidFill>
                  <a:srgbClr val="000000"/>
                </a:solidFill>
                <a:latin typeface="Arial"/>
                <a:ea typeface="Arial"/>
                <a:cs typeface="Arial"/>
                <a:sym typeface="Arial"/>
              </a:rPr>
              <a:t>:</a:t>
            </a:r>
            <a:r>
              <a:rPr lang="en-GB" sz="1600" dirty="0"/>
              <a:t> Friction + Forces workshop</a:t>
            </a:r>
            <a:endParaRPr dirty="0"/>
          </a:p>
          <a:p>
            <a:pPr marL="285750" indent="-285750">
              <a:buSzPts val="1600"/>
              <a:buFont typeface="Arial"/>
              <a:buChar char="•"/>
            </a:pPr>
            <a:r>
              <a:rPr lang="en-GB" sz="1600" b="1" i="0" u="none" strike="noStrike" cap="none" dirty="0">
                <a:solidFill>
                  <a:srgbClr val="000000"/>
                </a:solidFill>
                <a:latin typeface="Arial"/>
                <a:ea typeface="Arial"/>
                <a:cs typeface="Arial"/>
                <a:sym typeface="Arial"/>
              </a:rPr>
              <a:t>Spring 2</a:t>
            </a:r>
            <a:r>
              <a:rPr lang="en-GB" sz="1600" b="0" i="0" u="none" strike="noStrike" cap="none" dirty="0">
                <a:solidFill>
                  <a:srgbClr val="000000"/>
                </a:solidFill>
                <a:latin typeface="Arial"/>
                <a:ea typeface="Arial"/>
                <a:cs typeface="Arial"/>
                <a:sym typeface="Arial"/>
              </a:rPr>
              <a:t>: </a:t>
            </a:r>
            <a:r>
              <a:rPr lang="en-GB" sz="1600" dirty="0"/>
              <a:t>Fort Nelson</a:t>
            </a:r>
            <a:endParaRPr dirty="0"/>
          </a:p>
          <a:p>
            <a:pPr marL="285750" indent="-285750">
              <a:buSzPts val="1600"/>
              <a:buFont typeface="Arial"/>
              <a:buChar char="•"/>
            </a:pPr>
            <a:r>
              <a:rPr lang="en-GB" sz="1600" b="1" i="0" u="none" strike="noStrike" cap="none" dirty="0">
                <a:solidFill>
                  <a:srgbClr val="000000"/>
                </a:solidFill>
                <a:latin typeface="Arial"/>
                <a:ea typeface="Arial"/>
                <a:cs typeface="Arial"/>
                <a:sym typeface="Arial"/>
              </a:rPr>
              <a:t>Summer 1</a:t>
            </a:r>
            <a:r>
              <a:rPr lang="en-GB" sz="1600" b="0" i="0" u="none" strike="noStrike" cap="none" dirty="0">
                <a:solidFill>
                  <a:srgbClr val="000000"/>
                </a:solidFill>
                <a:latin typeface="Arial"/>
                <a:ea typeface="Arial"/>
                <a:cs typeface="Arial"/>
                <a:sym typeface="Arial"/>
              </a:rPr>
              <a:t>: </a:t>
            </a:r>
            <a:r>
              <a:rPr lang="en-GB" sz="1600" dirty="0"/>
              <a:t>Rock garden</a:t>
            </a:r>
            <a:endParaRPr dirty="0"/>
          </a:p>
          <a:p>
            <a:pPr marL="285750" indent="-285750">
              <a:buSzPts val="1600"/>
              <a:buFont typeface="Arial"/>
              <a:buChar char="•"/>
            </a:pPr>
            <a:r>
              <a:rPr lang="en-GB" sz="1600" b="1" i="0" u="none" strike="noStrike" cap="none" dirty="0">
                <a:solidFill>
                  <a:srgbClr val="000000"/>
                </a:solidFill>
                <a:latin typeface="Arial"/>
                <a:ea typeface="Arial"/>
                <a:cs typeface="Arial"/>
                <a:sym typeface="Arial"/>
              </a:rPr>
              <a:t>Summer 2</a:t>
            </a:r>
            <a:r>
              <a:rPr lang="en-GB" sz="1600" b="0" i="0" u="none" strike="noStrike" cap="none" dirty="0">
                <a:solidFill>
                  <a:srgbClr val="000000"/>
                </a:solidFill>
                <a:latin typeface="Arial"/>
                <a:ea typeface="Arial"/>
                <a:cs typeface="Arial"/>
                <a:sym typeface="Arial"/>
              </a:rPr>
              <a:t>: Science workshop</a:t>
            </a:r>
            <a:endParaRPr dirty="0"/>
          </a:p>
          <a:p>
            <a:pPr marL="285750" marR="0" lvl="0" indent="-184150" algn="l" rtl="0">
              <a:lnSpc>
                <a:spcPct val="100000"/>
              </a:lnSpc>
              <a:spcBef>
                <a:spcPts val="0"/>
              </a:spcBef>
              <a:spcAft>
                <a:spcPts val="0"/>
              </a:spcAft>
              <a:buClr>
                <a:srgbClr val="000000"/>
              </a:buClr>
              <a:buSzPts val="1600"/>
              <a:buFont typeface="Arial"/>
              <a:buNone/>
            </a:pPr>
            <a:endParaRPr sz="16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1600"/>
              <a:buFont typeface="Arial"/>
              <a:buChar char="•"/>
            </a:pPr>
            <a:r>
              <a:rPr lang="en-GB" sz="1600" b="0" i="0" u="none" strike="noStrike" cap="none" dirty="0">
                <a:solidFill>
                  <a:srgbClr val="000000"/>
                </a:solidFill>
                <a:latin typeface="Arial"/>
                <a:ea typeface="Arial"/>
                <a:cs typeface="Arial"/>
                <a:sym typeface="Arial"/>
              </a:rPr>
              <a:t>Total cost for all the trips: £</a:t>
            </a:r>
            <a:r>
              <a:rPr lang="en-GB" sz="1600" dirty="0"/>
              <a:t>22.50</a:t>
            </a:r>
            <a:endParaRPr dirty="0"/>
          </a:p>
          <a:p>
            <a:pPr marL="0" marR="0" lvl="0" indent="0" algn="l" rtl="0">
              <a:lnSpc>
                <a:spcPct val="100000"/>
              </a:lnSpc>
              <a:spcBef>
                <a:spcPts val="0"/>
              </a:spcBef>
              <a:spcAft>
                <a:spcPts val="0"/>
              </a:spcAft>
              <a:buNone/>
            </a:pPr>
            <a:endParaRPr sz="16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GB" sz="1600" b="0" i="0" u="none" strike="noStrike" cap="none" dirty="0">
                <a:solidFill>
                  <a:srgbClr val="000000"/>
                </a:solidFill>
                <a:latin typeface="Arial"/>
                <a:ea typeface="Arial"/>
                <a:cs typeface="Arial"/>
                <a:sym typeface="Arial"/>
              </a:rPr>
              <a:t>We also aim to invite parents into school for assemblies and to celebrate the children’s learning in class. Details will be sent out via Arbor. </a:t>
            </a:r>
            <a:endParaRPr dirty="0"/>
          </a:p>
        </p:txBody>
      </p:sp>
      <p:pic>
        <p:nvPicPr>
          <p:cNvPr id="168" name="Google Shape;168;p10"/>
          <p:cNvPicPr preferRelativeResize="0"/>
          <p:nvPr/>
        </p:nvPicPr>
        <p:blipFill rotWithShape="1">
          <a:blip r:embed="rId3">
            <a:alphaModFix/>
          </a:blip>
          <a:srcRect/>
          <a:stretch/>
        </p:blipFill>
        <p:spPr>
          <a:xfrm>
            <a:off x="5505451" y="2518542"/>
            <a:ext cx="2093528" cy="166153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1"/>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Y4 Trips and Visits</a:t>
            </a:r>
            <a:endParaRPr/>
          </a:p>
        </p:txBody>
      </p:sp>
      <p:sp>
        <p:nvSpPr>
          <p:cNvPr id="174" name="Google Shape;174;p11"/>
          <p:cNvSpPr txBox="1"/>
          <p:nvPr/>
        </p:nvSpPr>
        <p:spPr>
          <a:xfrm>
            <a:off x="99849" y="1208688"/>
            <a:ext cx="7646276" cy="4278094"/>
          </a:xfrm>
          <a:prstGeom prst="rect">
            <a:avLst/>
          </a:prstGeom>
          <a:solidFill>
            <a:schemeClr val="lt1"/>
          </a:solidFill>
          <a:ln>
            <a:noFill/>
          </a:ln>
          <a:effectLst>
            <a:outerShdw blurRad="50800" dist="38100" algn="l" rotWithShape="0">
              <a:srgbClr val="000000">
                <a:alpha val="40000"/>
              </a:srgbClr>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1600" b="0" i="0" u="none" strike="noStrike" cap="none" dirty="0">
                <a:solidFill>
                  <a:srgbClr val="000000"/>
                </a:solidFill>
                <a:latin typeface="Arial"/>
                <a:ea typeface="Arial"/>
                <a:cs typeface="Arial"/>
                <a:sym typeface="Arial"/>
              </a:rPr>
              <a:t>We do our best to minimise the cost of trips and visitors and really appreciate your support in contributing to these. We would not be able to run these trips without your contributions! To help you budget for the year, this is an overview of trips and visits with anticipated costs for the year. This is not an exhaustive list and we will aim to give you as much notice as possible for any extra costs. </a:t>
            </a:r>
            <a:endParaRPr dirty="0"/>
          </a:p>
          <a:p>
            <a:pPr marL="0" marR="0" lvl="0" indent="0" algn="l" rtl="0">
              <a:lnSpc>
                <a:spcPct val="100000"/>
              </a:lnSpc>
              <a:spcBef>
                <a:spcPts val="0"/>
              </a:spcBef>
              <a:spcAft>
                <a:spcPts val="0"/>
              </a:spcAft>
              <a:buNone/>
            </a:pPr>
            <a:endParaRPr sz="1600" b="0" i="0" u="none" strike="noStrike" cap="none" dirty="0">
              <a:solidFill>
                <a:srgbClr val="000000"/>
              </a:solidFill>
              <a:latin typeface="Arial"/>
              <a:ea typeface="Arial"/>
              <a:cs typeface="Arial"/>
              <a:sym typeface="Arial"/>
            </a:endParaRPr>
          </a:p>
          <a:p>
            <a:pPr marL="285750" indent="-285750">
              <a:buSzPts val="1600"/>
              <a:buFont typeface="Arial"/>
              <a:buChar char="•"/>
            </a:pPr>
            <a:r>
              <a:rPr lang="en-GB" sz="1600" b="1" i="0" u="none" strike="noStrike" cap="none" dirty="0">
                <a:solidFill>
                  <a:srgbClr val="000000"/>
                </a:solidFill>
                <a:latin typeface="Arial"/>
                <a:ea typeface="Arial"/>
                <a:cs typeface="Arial"/>
                <a:sym typeface="Arial"/>
              </a:rPr>
              <a:t>Autumn 1</a:t>
            </a:r>
            <a:r>
              <a:rPr lang="en-GB" sz="1600" b="0" i="0" u="none" strike="noStrike" cap="none" dirty="0">
                <a:solidFill>
                  <a:srgbClr val="000000"/>
                </a:solidFill>
                <a:latin typeface="Arial"/>
                <a:ea typeface="Arial"/>
                <a:cs typeface="Arial"/>
                <a:sym typeface="Arial"/>
              </a:rPr>
              <a:t>:</a:t>
            </a:r>
            <a:r>
              <a:rPr lang="en-GB" sz="1600" dirty="0"/>
              <a:t> Digestive System Workshop</a:t>
            </a:r>
            <a:endParaRPr dirty="0"/>
          </a:p>
          <a:p>
            <a:pPr marL="285750" indent="-285750">
              <a:buSzPts val="1600"/>
              <a:buFont typeface="Arial"/>
              <a:buChar char="•"/>
            </a:pPr>
            <a:r>
              <a:rPr lang="en-GB" sz="1600" b="1" i="0" u="none" strike="noStrike" cap="none" dirty="0">
                <a:solidFill>
                  <a:srgbClr val="000000"/>
                </a:solidFill>
                <a:latin typeface="Arial"/>
                <a:ea typeface="Arial"/>
                <a:cs typeface="Arial"/>
                <a:sym typeface="Arial"/>
              </a:rPr>
              <a:t>Autumn 2</a:t>
            </a:r>
            <a:r>
              <a:rPr lang="en-GB" sz="1600" b="0" i="0" u="none" strike="noStrike" cap="none" dirty="0">
                <a:solidFill>
                  <a:srgbClr val="000000"/>
                </a:solidFill>
                <a:latin typeface="Arial"/>
                <a:ea typeface="Arial"/>
                <a:cs typeface="Arial"/>
                <a:sym typeface="Arial"/>
              </a:rPr>
              <a:t>: </a:t>
            </a:r>
            <a:r>
              <a:rPr lang="en-GB" sz="1600" dirty="0"/>
              <a:t>Anglo Saxons Workshop</a:t>
            </a:r>
          </a:p>
          <a:p>
            <a:pPr marL="285750" indent="-285750">
              <a:buSzPts val="1600"/>
              <a:buFont typeface="Arial"/>
              <a:buChar char="•"/>
            </a:pPr>
            <a:r>
              <a:rPr lang="en-GB" sz="1600" b="1" i="0" u="none" strike="noStrike" cap="none" dirty="0">
                <a:solidFill>
                  <a:srgbClr val="000000"/>
                </a:solidFill>
                <a:latin typeface="Arial"/>
                <a:ea typeface="Arial"/>
                <a:cs typeface="Arial"/>
                <a:sym typeface="Arial"/>
              </a:rPr>
              <a:t>Spring 1</a:t>
            </a:r>
            <a:r>
              <a:rPr lang="en-GB" sz="1600" b="0" i="0" u="none" strike="noStrike" cap="none" dirty="0">
                <a:solidFill>
                  <a:srgbClr val="000000"/>
                </a:solidFill>
                <a:latin typeface="Arial"/>
                <a:ea typeface="Arial"/>
                <a:cs typeface="Arial"/>
                <a:sym typeface="Arial"/>
              </a:rPr>
              <a:t>: Stubbington Residential*</a:t>
            </a:r>
            <a:r>
              <a:rPr lang="en-GB" sz="1600" dirty="0"/>
              <a:t> and Marwell Zoo</a:t>
            </a:r>
            <a:endParaRPr dirty="0"/>
          </a:p>
          <a:p>
            <a:pPr marL="285750" indent="-285750">
              <a:buSzPts val="1600"/>
              <a:buFont typeface="Arial"/>
              <a:buChar char="•"/>
            </a:pPr>
            <a:r>
              <a:rPr lang="en-GB" sz="1600" b="1" i="0" u="none" strike="noStrike" cap="none" dirty="0">
                <a:solidFill>
                  <a:srgbClr val="000000"/>
                </a:solidFill>
                <a:latin typeface="Arial"/>
                <a:ea typeface="Arial"/>
                <a:cs typeface="Arial"/>
                <a:sym typeface="Arial"/>
              </a:rPr>
              <a:t>Spring 2</a:t>
            </a:r>
            <a:r>
              <a:rPr lang="en-GB" sz="1600" b="0" i="0" u="none" strike="noStrike" cap="none" dirty="0">
                <a:solidFill>
                  <a:srgbClr val="000000"/>
                </a:solidFill>
                <a:latin typeface="Arial"/>
                <a:ea typeface="Arial"/>
                <a:cs typeface="Arial"/>
                <a:sym typeface="Arial"/>
              </a:rPr>
              <a:t>:</a:t>
            </a:r>
            <a:r>
              <a:rPr lang="en-GB" sz="1600" dirty="0"/>
              <a:t> River Field Trip</a:t>
            </a:r>
          </a:p>
          <a:p>
            <a:pPr marL="285750" indent="-285750">
              <a:buSzPts val="1600"/>
              <a:buFont typeface="Arial"/>
              <a:buChar char="•"/>
            </a:pPr>
            <a:r>
              <a:rPr lang="en-GB" sz="1600" b="1" i="0" u="none" strike="noStrike" cap="none" dirty="0">
                <a:solidFill>
                  <a:srgbClr val="000000"/>
                </a:solidFill>
                <a:latin typeface="Arial"/>
                <a:ea typeface="Arial"/>
                <a:cs typeface="Arial"/>
                <a:sym typeface="Arial"/>
              </a:rPr>
              <a:t>Summer 1</a:t>
            </a:r>
            <a:r>
              <a:rPr lang="en-GB" sz="1600" b="0" i="0" u="none" strike="noStrike" cap="none" dirty="0">
                <a:solidFill>
                  <a:srgbClr val="000000"/>
                </a:solidFill>
                <a:latin typeface="Arial"/>
                <a:ea typeface="Arial"/>
                <a:cs typeface="Arial"/>
                <a:sym typeface="Arial"/>
              </a:rPr>
              <a:t>: </a:t>
            </a:r>
            <a:r>
              <a:rPr lang="en-GB" sz="1600" dirty="0"/>
              <a:t>Cathedral Trip</a:t>
            </a:r>
            <a:endParaRPr dirty="0"/>
          </a:p>
          <a:p>
            <a:pPr marL="285750" indent="-285750">
              <a:buSzPts val="1600"/>
              <a:buFont typeface="Arial"/>
              <a:buChar char="•"/>
            </a:pPr>
            <a:r>
              <a:rPr lang="en-GB" sz="1600" b="1" i="0" u="none" strike="noStrike" cap="none" dirty="0">
                <a:solidFill>
                  <a:srgbClr val="000000"/>
                </a:solidFill>
                <a:latin typeface="Arial"/>
                <a:ea typeface="Arial"/>
                <a:cs typeface="Arial"/>
                <a:sym typeface="Arial"/>
              </a:rPr>
              <a:t>Summer 2</a:t>
            </a:r>
            <a:r>
              <a:rPr lang="en-GB" sz="1600" b="1" dirty="0"/>
              <a:t>: </a:t>
            </a:r>
            <a:r>
              <a:rPr lang="en-GB" sz="1600" dirty="0"/>
              <a:t>Egyptian Workshop</a:t>
            </a:r>
          </a:p>
          <a:p>
            <a:pPr marL="285750" marR="0" lvl="0" indent="-184150" algn="l" rtl="0">
              <a:lnSpc>
                <a:spcPct val="100000"/>
              </a:lnSpc>
              <a:spcBef>
                <a:spcPts val="0"/>
              </a:spcBef>
              <a:spcAft>
                <a:spcPts val="0"/>
              </a:spcAft>
              <a:buClr>
                <a:srgbClr val="000000"/>
              </a:buClr>
              <a:buSzPts val="1600"/>
              <a:buFont typeface="Arial"/>
              <a:buNone/>
            </a:pPr>
            <a:endParaRPr sz="16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1600"/>
              <a:buFont typeface="Arial"/>
              <a:buChar char="•"/>
            </a:pPr>
            <a:r>
              <a:rPr lang="en-GB" sz="1600" b="0" i="0" u="none" strike="noStrike" cap="none" dirty="0">
                <a:solidFill>
                  <a:srgbClr val="000000"/>
                </a:solidFill>
                <a:latin typeface="Arial"/>
                <a:ea typeface="Arial"/>
                <a:cs typeface="Arial"/>
                <a:sym typeface="Arial"/>
              </a:rPr>
              <a:t>Total cost for the year: £</a:t>
            </a:r>
            <a:r>
              <a:rPr lang="en-GB" sz="1600" dirty="0"/>
              <a:t>21.30</a:t>
            </a:r>
            <a:r>
              <a:rPr lang="en-GB" sz="1600" b="0" i="0" u="none" strike="noStrike" cap="none" dirty="0">
                <a:solidFill>
                  <a:srgbClr val="000000"/>
                </a:solidFill>
                <a:latin typeface="Arial"/>
                <a:ea typeface="Arial"/>
                <a:cs typeface="Arial"/>
                <a:sym typeface="Arial"/>
              </a:rPr>
              <a:t> (excluding Stubbington Residential)</a:t>
            </a:r>
            <a:endParaRPr dirty="0"/>
          </a:p>
          <a:p>
            <a:pPr marL="285750" marR="0" lvl="0" indent="-184150" algn="l" rtl="0">
              <a:lnSpc>
                <a:spcPct val="100000"/>
              </a:lnSpc>
              <a:spcBef>
                <a:spcPts val="0"/>
              </a:spcBef>
              <a:spcAft>
                <a:spcPts val="0"/>
              </a:spcAft>
              <a:buClr>
                <a:srgbClr val="000000"/>
              </a:buClr>
              <a:buSzPts val="1600"/>
              <a:buFont typeface="Arial"/>
              <a:buNone/>
            </a:pPr>
            <a:endParaRPr sz="16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r>
              <a:rPr lang="en-GB" sz="1600" b="0" i="0" u="none" strike="noStrike" cap="none" dirty="0">
                <a:solidFill>
                  <a:srgbClr val="000000"/>
                </a:solidFill>
                <a:latin typeface="Arial"/>
                <a:ea typeface="Arial"/>
                <a:cs typeface="Arial"/>
                <a:sym typeface="Arial"/>
              </a:rPr>
              <a:t>We also aim to invite parents into school for assemblies and to celebrate the children’s learning in class. Details will be sent out via Arbor. </a:t>
            </a:r>
            <a:endParaRPr dirty="0"/>
          </a:p>
        </p:txBody>
      </p:sp>
      <p:pic>
        <p:nvPicPr>
          <p:cNvPr id="175" name="Google Shape;175;p11"/>
          <p:cNvPicPr preferRelativeResize="0"/>
          <p:nvPr/>
        </p:nvPicPr>
        <p:blipFill rotWithShape="1">
          <a:blip r:embed="rId3">
            <a:alphaModFix/>
          </a:blip>
          <a:srcRect/>
          <a:stretch/>
        </p:blipFill>
        <p:spPr>
          <a:xfrm>
            <a:off x="5505451" y="2518542"/>
            <a:ext cx="2093528" cy="166153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2"/>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Helping Your Child at Home…</a:t>
            </a:r>
            <a:endParaRPr/>
          </a:p>
        </p:txBody>
      </p:sp>
      <p:sp>
        <p:nvSpPr>
          <p:cNvPr id="181" name="Google Shape;181;p12"/>
          <p:cNvSpPr/>
          <p:nvPr/>
        </p:nvSpPr>
        <p:spPr>
          <a:xfrm>
            <a:off x="89336" y="524676"/>
            <a:ext cx="12013326" cy="2735714"/>
          </a:xfrm>
          <a:prstGeom prst="roundRect">
            <a:avLst>
              <a:gd name="adj" fmla="val 16667"/>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1" i="0" u="none" strike="noStrike" cap="none">
                <a:solidFill>
                  <a:srgbClr val="000000"/>
                </a:solidFill>
                <a:latin typeface="Arial"/>
                <a:ea typeface="Arial"/>
                <a:cs typeface="Arial"/>
                <a:sym typeface="Arial"/>
              </a:rPr>
              <a:t>READING</a:t>
            </a:r>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Listening to your child read can take many forms.</a:t>
            </a:r>
            <a:endParaRPr sz="1200" b="0" i="0" u="none" strike="noStrike" cap="none">
              <a:solidFill>
                <a:srgbClr val="000000"/>
              </a:solidFill>
              <a:latin typeface="Arial"/>
              <a:ea typeface="Arial"/>
              <a:cs typeface="Arial"/>
              <a:sym typeface="Arial"/>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Focus developing an enjoyment and love of reading.</a:t>
            </a:r>
            <a:endParaRPr sz="1200" b="0" i="0" u="none" strike="noStrike" cap="none">
              <a:solidFill>
                <a:srgbClr val="000000"/>
              </a:solidFill>
              <a:latin typeface="Arial"/>
              <a:ea typeface="Arial"/>
              <a:cs typeface="Arial"/>
              <a:sym typeface="Arial"/>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Enjoy stories together – reading stories to your child at KS1 and KS2 is equally as important as listening to your child read.</a:t>
            </a:r>
            <a:endParaRPr sz="1200" b="0" i="0" u="none" strike="noStrike" cap="none">
              <a:solidFill>
                <a:srgbClr val="000000"/>
              </a:solidFill>
              <a:latin typeface="Arial"/>
              <a:ea typeface="Arial"/>
              <a:cs typeface="Arial"/>
              <a:sym typeface="Arial"/>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Read a little at a time but often, rather than rarely but for long periods of time!</a:t>
            </a:r>
            <a:endParaRPr sz="1200" b="0" i="0" u="none" strike="noStrike" cap="none">
              <a:solidFill>
                <a:srgbClr val="000000"/>
              </a:solidFill>
              <a:latin typeface="Arial"/>
              <a:ea typeface="Arial"/>
              <a:cs typeface="Arial"/>
              <a:sym typeface="Arial"/>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Talk about the story before, during and afterwards – discuss the plot, the characters, their feelings and actions, how it makes you feel, predict what will happen and encourage your child to have their own opinions.</a:t>
            </a:r>
            <a:endParaRPr sz="1200" b="0" i="0" u="none" strike="noStrike" cap="none">
              <a:solidFill>
                <a:srgbClr val="000000"/>
              </a:solidFill>
              <a:latin typeface="Arial"/>
              <a:ea typeface="Arial"/>
              <a:cs typeface="Arial"/>
              <a:sym typeface="Arial"/>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Look up definitions of words together – you could use a dictionary, the Internet or an app on a phone or tablet.</a:t>
            </a:r>
            <a:endParaRPr sz="1200" b="0" i="0" u="none" strike="noStrike" cap="none">
              <a:solidFill>
                <a:srgbClr val="000000"/>
              </a:solidFill>
              <a:latin typeface="Arial"/>
              <a:ea typeface="Arial"/>
              <a:cs typeface="Arial"/>
              <a:sym typeface="Arial"/>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All reading is valuable – it doesn’t have to be just stories. Reading can involve anything: fiction, non-fiction, poetry, newspapers, magazines, football programmes and TV guides</a:t>
            </a:r>
            <a:endParaRPr/>
          </a:p>
          <a:p>
            <a:pPr marL="342900" marR="0" lvl="0" indent="-166687" algn="l" rtl="0">
              <a:lnSpc>
                <a:spcPct val="120000"/>
              </a:lnSpc>
              <a:spcBef>
                <a:spcPts val="0"/>
              </a:spcBef>
              <a:spcAft>
                <a:spcPts val="0"/>
              </a:spcAft>
              <a:buClr>
                <a:srgbClr val="000000"/>
              </a:buClr>
              <a:buSzPts val="1700"/>
              <a:buFont typeface="Arial"/>
              <a:buChar char="•"/>
            </a:pPr>
            <a:r>
              <a:rPr lang="en-GB" sz="1200" b="0" i="0" u="none" strike="noStrike" cap="none">
                <a:solidFill>
                  <a:srgbClr val="000000"/>
                </a:solidFill>
                <a:latin typeface="Arial"/>
                <a:ea typeface="Arial"/>
                <a:cs typeface="Arial"/>
                <a:sym typeface="Arial"/>
              </a:rPr>
              <a:t>Visit the local library - it’s free!</a:t>
            </a:r>
            <a:endParaRPr sz="1200" b="0" i="0" u="none" strike="noStrike" cap="none">
              <a:solidFill>
                <a:srgbClr val="000000"/>
              </a:solidFill>
              <a:latin typeface="Arial"/>
              <a:ea typeface="Arial"/>
              <a:cs typeface="Arial"/>
              <a:sym typeface="Arial"/>
            </a:endParaRPr>
          </a:p>
        </p:txBody>
      </p:sp>
      <p:sp>
        <p:nvSpPr>
          <p:cNvPr id="182" name="Google Shape;182;p12"/>
          <p:cNvSpPr/>
          <p:nvPr/>
        </p:nvSpPr>
        <p:spPr>
          <a:xfrm>
            <a:off x="46822" y="3320489"/>
            <a:ext cx="6006663" cy="2758202"/>
          </a:xfrm>
          <a:prstGeom prst="roundRect">
            <a:avLst>
              <a:gd name="adj" fmla="val 16667"/>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1" i="0" u="none" strike="noStrike" cap="none">
                <a:solidFill>
                  <a:srgbClr val="000000"/>
                </a:solidFill>
                <a:latin typeface="Arial"/>
                <a:ea typeface="Arial"/>
                <a:cs typeface="Arial"/>
                <a:sym typeface="Arial"/>
              </a:rPr>
              <a:t>WRITING</a:t>
            </a:r>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Practise and learn weekly spelling lists – make it fun by having them “teach you’’.</a:t>
            </a:r>
            <a:endParaRPr sz="1200" b="0" i="0" u="none" strike="noStrike" cap="none">
              <a:solidFill>
                <a:srgbClr val="000000"/>
              </a:solidFill>
              <a:latin typeface="Arial"/>
              <a:ea typeface="Arial"/>
              <a:cs typeface="Arial"/>
              <a:sym typeface="Arial"/>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Encourage opportunities for writing such as letters to family or friends, shopping lists, notes or reminders, stories and poems.</a:t>
            </a:r>
            <a:endParaRPr sz="1200" b="0" i="0" u="none" strike="noStrike" cap="none">
              <a:solidFill>
                <a:srgbClr val="000000"/>
              </a:solidFill>
              <a:latin typeface="Arial"/>
              <a:ea typeface="Arial"/>
              <a:cs typeface="Arial"/>
              <a:sym typeface="Arial"/>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Write together – be a good role model for writing.</a:t>
            </a:r>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Practise handwriting together and discuss the importance of legibility.</a:t>
            </a:r>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Encourage use of a dictionary to check spelling and a thesaurus to expand vocabulary.</a:t>
            </a:r>
            <a:endParaRPr sz="1200" b="0" i="0" u="none" strike="noStrike" cap="none">
              <a:solidFill>
                <a:srgbClr val="000000"/>
              </a:solidFill>
              <a:latin typeface="Arial"/>
              <a:ea typeface="Arial"/>
              <a:cs typeface="Arial"/>
              <a:sym typeface="Arial"/>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Allow your child to use a computer for word processing, which will allow for editing and correcting of errors without lots of crossing out.</a:t>
            </a:r>
            <a:endParaRPr sz="1200" b="0" i="0" u="none" strike="noStrike" cap="none">
              <a:solidFill>
                <a:srgbClr val="000000"/>
              </a:solidFill>
              <a:latin typeface="Arial"/>
              <a:ea typeface="Arial"/>
              <a:cs typeface="Arial"/>
              <a:sym typeface="Arial"/>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Remember that good readers become good writers! Identify good writing features when reading (e.g. vocabulary, sentence structure and punctuation).</a:t>
            </a:r>
            <a:endParaRPr sz="1200" b="0" i="0" u="none" strike="noStrike" cap="none">
              <a:solidFill>
                <a:srgbClr val="000000"/>
              </a:solidFill>
              <a:latin typeface="Arial"/>
              <a:ea typeface="Arial"/>
              <a:cs typeface="Arial"/>
              <a:sym typeface="Arial"/>
            </a:endParaRPr>
          </a:p>
        </p:txBody>
      </p:sp>
      <p:pic>
        <p:nvPicPr>
          <p:cNvPr id="183" name="Google Shape;183;p12"/>
          <p:cNvPicPr preferRelativeResize="0"/>
          <p:nvPr/>
        </p:nvPicPr>
        <p:blipFill rotWithShape="1">
          <a:blip r:embed="rId3">
            <a:alphaModFix/>
          </a:blip>
          <a:srcRect/>
          <a:stretch/>
        </p:blipFill>
        <p:spPr>
          <a:xfrm>
            <a:off x="9980723" y="710270"/>
            <a:ext cx="1832906" cy="1016928"/>
          </a:xfrm>
          <a:prstGeom prst="rect">
            <a:avLst/>
          </a:prstGeom>
          <a:noFill/>
          <a:ln>
            <a:noFill/>
          </a:ln>
        </p:spPr>
      </p:pic>
      <p:pic>
        <p:nvPicPr>
          <p:cNvPr id="184" name="Google Shape;184;p12"/>
          <p:cNvPicPr preferRelativeResize="0"/>
          <p:nvPr/>
        </p:nvPicPr>
        <p:blipFill rotWithShape="1">
          <a:blip r:embed="rId4">
            <a:alphaModFix/>
          </a:blip>
          <a:srcRect/>
          <a:stretch/>
        </p:blipFill>
        <p:spPr>
          <a:xfrm>
            <a:off x="5402315" y="3983420"/>
            <a:ext cx="616295" cy="619046"/>
          </a:xfrm>
          <a:prstGeom prst="rect">
            <a:avLst/>
          </a:prstGeom>
          <a:noFill/>
          <a:ln>
            <a:noFill/>
          </a:ln>
        </p:spPr>
      </p:pic>
      <p:sp>
        <p:nvSpPr>
          <p:cNvPr id="185" name="Google Shape;185;p12"/>
          <p:cNvSpPr/>
          <p:nvPr/>
        </p:nvSpPr>
        <p:spPr>
          <a:xfrm>
            <a:off x="6138515" y="3320489"/>
            <a:ext cx="6006663" cy="2758202"/>
          </a:xfrm>
          <a:prstGeom prst="roundRect">
            <a:avLst>
              <a:gd name="adj" fmla="val 16667"/>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1" i="0" u="none" strike="noStrike" cap="none">
                <a:solidFill>
                  <a:srgbClr val="000000"/>
                </a:solidFill>
                <a:latin typeface="Arial"/>
                <a:ea typeface="Arial"/>
                <a:cs typeface="Arial"/>
                <a:sym typeface="Arial"/>
              </a:rPr>
              <a:t>MATHS</a:t>
            </a:r>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Play times tables games.</a:t>
            </a:r>
            <a:endParaRPr sz="1200" b="0" i="0" u="none" strike="noStrike" cap="none">
              <a:solidFill>
                <a:srgbClr val="000000"/>
              </a:solidFill>
              <a:latin typeface="Arial"/>
              <a:ea typeface="Arial"/>
              <a:cs typeface="Arial"/>
              <a:sym typeface="Arial"/>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Play mental maths games including counting in different amounts, forwards and backwards.</a:t>
            </a:r>
            <a:endParaRPr sz="1200" b="0" i="0" u="none" strike="noStrike" cap="none">
              <a:solidFill>
                <a:srgbClr val="000000"/>
              </a:solidFill>
              <a:latin typeface="Arial"/>
              <a:ea typeface="Arial"/>
              <a:cs typeface="Arial"/>
              <a:sym typeface="Arial"/>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Encourage opportunities for telling the time.</a:t>
            </a:r>
            <a:endParaRPr sz="1200" b="0" i="0" u="none" strike="noStrike" cap="none">
              <a:solidFill>
                <a:srgbClr val="000000"/>
              </a:solidFill>
              <a:latin typeface="Arial"/>
              <a:ea typeface="Arial"/>
              <a:cs typeface="Arial"/>
              <a:sym typeface="Arial"/>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Encourage opportunities for counting coins and money; finding amounts or calculating change when shopping.</a:t>
            </a:r>
            <a:endParaRPr sz="1200" b="0" i="0" u="none" strike="noStrike" cap="none">
              <a:solidFill>
                <a:srgbClr val="000000"/>
              </a:solidFill>
              <a:latin typeface="Arial"/>
              <a:ea typeface="Arial"/>
              <a:cs typeface="Arial"/>
              <a:sym typeface="Arial"/>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Look for numbers and shapes at home, on street signs, car registrations and anywhere else - have a play with what you can do with them.</a:t>
            </a:r>
            <a:endParaRPr sz="1200" b="0" i="0" u="none" strike="noStrike" cap="none">
              <a:solidFill>
                <a:srgbClr val="000000"/>
              </a:solidFill>
              <a:latin typeface="Arial"/>
              <a:ea typeface="Arial"/>
              <a:cs typeface="Arial"/>
              <a:sym typeface="Arial"/>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Identify, weigh or measure quantities and amounts in the kitchen or in recipes.</a:t>
            </a:r>
            <a:endParaRPr sz="1200" b="0" i="0" u="none" strike="noStrike" cap="none">
              <a:solidFill>
                <a:srgbClr val="000000"/>
              </a:solidFill>
              <a:latin typeface="Arial"/>
              <a:ea typeface="Arial"/>
              <a:cs typeface="Arial"/>
              <a:sym typeface="Arial"/>
            </a:endParaRPr>
          </a:p>
          <a:p>
            <a:pPr marL="342900" marR="0" lvl="0" indent="-147637" algn="l" rtl="0">
              <a:lnSpc>
                <a:spcPct val="100000"/>
              </a:lnSpc>
              <a:spcBef>
                <a:spcPts val="0"/>
              </a:spcBef>
              <a:spcAft>
                <a:spcPts val="0"/>
              </a:spcAft>
              <a:buClr>
                <a:srgbClr val="000000"/>
              </a:buClr>
              <a:buSzPts val="1800"/>
              <a:buFont typeface="Arial"/>
              <a:buChar char="•"/>
            </a:pPr>
            <a:r>
              <a:rPr lang="en-GB" sz="1200" b="0" i="0" u="none" strike="noStrike" cap="none">
                <a:solidFill>
                  <a:srgbClr val="000000"/>
                </a:solidFill>
                <a:latin typeface="Arial"/>
                <a:ea typeface="Arial"/>
                <a:cs typeface="Arial"/>
                <a:sym typeface="Arial"/>
              </a:rPr>
              <a:t>Play games involving numbers or logic, such as dominoes, card games, darts, draughts and chess.</a:t>
            </a:r>
            <a:endParaRPr/>
          </a:p>
        </p:txBody>
      </p:sp>
      <p:pic>
        <p:nvPicPr>
          <p:cNvPr id="186" name="Google Shape;186;p12"/>
          <p:cNvPicPr preferRelativeResize="0"/>
          <p:nvPr/>
        </p:nvPicPr>
        <p:blipFill rotWithShape="1">
          <a:blip r:embed="rId5">
            <a:alphaModFix/>
          </a:blip>
          <a:srcRect/>
          <a:stretch/>
        </p:blipFill>
        <p:spPr>
          <a:xfrm>
            <a:off x="11070021" y="3060837"/>
            <a:ext cx="827690" cy="72422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13"/>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Homework</a:t>
            </a:r>
            <a:endParaRPr/>
          </a:p>
        </p:txBody>
      </p:sp>
      <p:sp>
        <p:nvSpPr>
          <p:cNvPr id="192" name="Google Shape;192;p13"/>
          <p:cNvSpPr txBox="1"/>
          <p:nvPr/>
        </p:nvSpPr>
        <p:spPr>
          <a:xfrm>
            <a:off x="199697" y="809297"/>
            <a:ext cx="7409793" cy="4524315"/>
          </a:xfrm>
          <a:prstGeom prst="rect">
            <a:avLst/>
          </a:prstGeom>
          <a:solidFill>
            <a:schemeClr val="lt1"/>
          </a:solidFill>
          <a:ln w="2540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In year 3 and 4, our homework expectations are: </a:t>
            </a:r>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dk1"/>
                </a:solidFill>
                <a:latin typeface="Arial"/>
                <a:ea typeface="Arial"/>
                <a:cs typeface="Arial"/>
                <a:sym typeface="Arial"/>
              </a:rPr>
              <a:t>Reading </a:t>
            </a: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Children should be reading every night. Once your child has been read with, you can fill in their reading record. </a:t>
            </a:r>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dk1"/>
                </a:solidFill>
                <a:latin typeface="Arial"/>
                <a:ea typeface="Arial"/>
                <a:cs typeface="Arial"/>
                <a:sym typeface="Arial"/>
              </a:rPr>
              <a:t>Spelling </a:t>
            </a: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Every half term the children will do a spelling test. Each week the children will be sent home with a set of words which they can practise in preparation for this. </a:t>
            </a:r>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1" i="0" u="none" strike="noStrike" cap="none">
                <a:solidFill>
                  <a:schemeClr val="dk1"/>
                </a:solidFill>
                <a:latin typeface="Arial"/>
                <a:ea typeface="Arial"/>
                <a:cs typeface="Arial"/>
                <a:sym typeface="Arial"/>
              </a:rPr>
              <a:t>Times Tables: </a:t>
            </a:r>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TTRockstars</a:t>
            </a: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In year 3, they will progress through the 3, 4 and 8’s. </a:t>
            </a:r>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By the end of year 4 children should know all of their times table facts. </a:t>
            </a:r>
            <a:endParaRPr/>
          </a:p>
          <a:p>
            <a:pPr marL="0" marR="0" lvl="0" indent="0" algn="l" rtl="0">
              <a:lnSpc>
                <a:spcPct val="100000"/>
              </a:lnSpc>
              <a:spcBef>
                <a:spcPts val="0"/>
              </a:spcBef>
              <a:spcAft>
                <a:spcPts val="0"/>
              </a:spcAft>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14"/>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Year 4 Specifics</a:t>
            </a:r>
            <a:endParaRPr/>
          </a:p>
        </p:txBody>
      </p:sp>
      <p:pic>
        <p:nvPicPr>
          <p:cNvPr id="198" name="Google Shape;198;p14"/>
          <p:cNvPicPr preferRelativeResize="0"/>
          <p:nvPr/>
        </p:nvPicPr>
        <p:blipFill rotWithShape="1">
          <a:blip r:embed="rId3">
            <a:alphaModFix/>
          </a:blip>
          <a:srcRect/>
          <a:stretch/>
        </p:blipFill>
        <p:spPr>
          <a:xfrm>
            <a:off x="0" y="873485"/>
            <a:ext cx="7662041" cy="4594522"/>
          </a:xfrm>
          <a:prstGeom prst="rect">
            <a:avLst/>
          </a:prstGeom>
          <a:noFill/>
          <a:ln>
            <a:noFill/>
          </a:ln>
        </p:spPr>
      </p:pic>
      <p:sp>
        <p:nvSpPr>
          <p:cNvPr id="199" name="Google Shape;199;p14"/>
          <p:cNvSpPr/>
          <p:nvPr/>
        </p:nvSpPr>
        <p:spPr>
          <a:xfrm>
            <a:off x="3405351" y="0"/>
            <a:ext cx="4224233" cy="92333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5400" b="1" i="0" u="none" strike="noStrike" cap="none">
                <a:solidFill>
                  <a:srgbClr val="F7CAAC"/>
                </a:solidFill>
                <a:latin typeface="Arial"/>
                <a:ea typeface="Arial"/>
                <a:cs typeface="Arial"/>
                <a:sym typeface="Arial"/>
              </a:rPr>
              <a:t>MTC checks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15"/>
          <p:cNvPicPr preferRelativeResize="0"/>
          <p:nvPr/>
        </p:nvPicPr>
        <p:blipFill rotWithShape="1">
          <a:blip r:embed="rId3">
            <a:alphaModFix/>
          </a:blip>
          <a:srcRect/>
          <a:stretch/>
        </p:blipFill>
        <p:spPr>
          <a:xfrm>
            <a:off x="2690648" y="584775"/>
            <a:ext cx="6810703" cy="492744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05638c3-53f2-4c1f-b92b-5db1f8885a2e">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D192B82D3F67F41A6B94973F7549371" ma:contentTypeVersion="9" ma:contentTypeDescription="Create a new document." ma:contentTypeScope="" ma:versionID="af52ef09b702fd49c16b9548875a9b73">
  <xsd:schema xmlns:xsd="http://www.w3.org/2001/XMLSchema" xmlns:xs="http://www.w3.org/2001/XMLSchema" xmlns:p="http://schemas.microsoft.com/office/2006/metadata/properties" xmlns:ns2="805638c3-53f2-4c1f-b92b-5db1f8885a2e" targetNamespace="http://schemas.microsoft.com/office/2006/metadata/properties" ma:root="true" ma:fieldsID="84a02098b53aab8c165eee064601e428" ns2:_="">
    <xsd:import namespace="805638c3-53f2-4c1f-b92b-5db1f8885a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5638c3-53f2-4c1f-b92b-5db1f8885a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b325b-0195-4dcf-b143-343336abd76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0CAEB53-032B-4E07-BE32-7E0211D0F9E8}">
  <ds:schemaRefs>
    <ds:schemaRef ds:uri="http://schemas.microsoft.com/sharepoint/v3/contenttype/forms"/>
  </ds:schemaRefs>
</ds:datastoreItem>
</file>

<file path=customXml/itemProps2.xml><?xml version="1.0" encoding="utf-8"?>
<ds:datastoreItem xmlns:ds="http://schemas.openxmlformats.org/officeDocument/2006/customXml" ds:itemID="{0ACCA4D2-A2D1-4A02-907A-2684242D0D69}">
  <ds:schemaRefs>
    <ds:schemaRef ds:uri="104b5f8c-a960-4db2-8fd5-5b40b019bcb5"/>
    <ds:schemaRef ds:uri="ef802d93-c6f9-4054-b601-bda03835ee1a"/>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A2B27835-6144-49E8-8E27-D169C4507C2D}"/>
</file>

<file path=docProps/app.xml><?xml version="1.0" encoding="utf-8"?>
<Properties xmlns="http://schemas.openxmlformats.org/officeDocument/2006/extended-properties" xmlns:vt="http://schemas.openxmlformats.org/officeDocument/2006/docPropsVTypes">
  <TotalTime>0</TotalTime>
  <Words>1248</Words>
  <Application>Microsoft Office PowerPoint</Application>
  <PresentationFormat>Widescreen</PresentationFormat>
  <Paragraphs>135</Paragraphs>
  <Slides>17</Slides>
  <Notes>17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Calibri</vt:lpstr>
      <vt:lpstr>Office Theme</vt:lpstr>
      <vt:lpstr>Introduction to Y3 and Y4  September 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Lee Branscombe</dc:creator>
  <cp:lastModifiedBy>Karri Crocker</cp:lastModifiedBy>
  <cp:revision>1</cp:revision>
  <dcterms:modified xsi:type="dcterms:W3CDTF">2026-09-09T12:16:25Z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0x0101007D192B82D3F67F41A6B94973F7549371</vt:lpwstr>
  </property>
  <property fmtid="{D5CDD505-2E9C-101B-9397-08002B2CF9AE}" pid="3" name="Order">
    <vt:r8>61100</vt:r8>
  </property>
  <property fmtid="{D5CDD505-2E9C-101B-9397-08002B2CF9AE}" pid="4" name="MediaServiceImageTags">
    <vt:lpwstr/>
  </property>
</Properties>
</file>